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8"/>
  </p:notesMasterIdLst>
  <p:sldIdLst>
    <p:sldId id="256" r:id="rId3"/>
    <p:sldId id="312" r:id="rId4"/>
    <p:sldId id="314" r:id="rId5"/>
    <p:sldId id="315" r:id="rId6"/>
    <p:sldId id="316" r:id="rId7"/>
    <p:sldId id="311" r:id="rId8"/>
    <p:sldId id="305" r:id="rId9"/>
    <p:sldId id="313" r:id="rId10"/>
    <p:sldId id="310" r:id="rId11"/>
    <p:sldId id="257" r:id="rId12"/>
    <p:sldId id="301" r:id="rId13"/>
    <p:sldId id="317" r:id="rId14"/>
    <p:sldId id="258" r:id="rId15"/>
    <p:sldId id="260" r:id="rId16"/>
    <p:sldId id="303" r:id="rId17"/>
    <p:sldId id="302" r:id="rId18"/>
    <p:sldId id="304" r:id="rId19"/>
    <p:sldId id="306" r:id="rId20"/>
    <p:sldId id="307" r:id="rId21"/>
    <p:sldId id="308" r:id="rId22"/>
    <p:sldId id="309" r:id="rId23"/>
    <p:sldId id="292" r:id="rId24"/>
    <p:sldId id="259" r:id="rId25"/>
    <p:sldId id="294" r:id="rId26"/>
    <p:sldId id="293" r:id="rId27"/>
    <p:sldId id="295" r:id="rId28"/>
    <p:sldId id="296" r:id="rId29"/>
    <p:sldId id="297" r:id="rId30"/>
    <p:sldId id="298" r:id="rId31"/>
    <p:sldId id="299" r:id="rId32"/>
    <p:sldId id="300" r:id="rId33"/>
    <p:sldId id="291" r:id="rId34"/>
    <p:sldId id="262" r:id="rId35"/>
    <p:sldId id="263" r:id="rId36"/>
    <p:sldId id="264" r:id="rId37"/>
    <p:sldId id="265" r:id="rId38"/>
    <p:sldId id="266" r:id="rId39"/>
    <p:sldId id="267" r:id="rId40"/>
    <p:sldId id="268" r:id="rId41"/>
    <p:sldId id="269" r:id="rId42"/>
    <p:sldId id="270" r:id="rId43"/>
    <p:sldId id="271" r:id="rId44"/>
    <p:sldId id="272" r:id="rId45"/>
    <p:sldId id="276" r:id="rId46"/>
    <p:sldId id="278" r:id="rId47"/>
    <p:sldId id="279" r:id="rId48"/>
    <p:sldId id="280" r:id="rId49"/>
    <p:sldId id="281" r:id="rId50"/>
    <p:sldId id="282" r:id="rId51"/>
    <p:sldId id="283" r:id="rId52"/>
    <p:sldId id="284" r:id="rId53"/>
    <p:sldId id="285" r:id="rId54"/>
    <p:sldId id="286" r:id="rId55"/>
    <p:sldId id="287" r:id="rId56"/>
    <p:sldId id="288"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Inter" panose="020B0604020202020204" charset="0"/>
      <p:regular r:id="rId63"/>
      <p:bold r:id="rId64"/>
      <p:italic r:id="rId65"/>
      <p:boldItalic r:id="rId66"/>
    </p:embeddedFont>
    <p:embeddedFont>
      <p:font typeface="Agency FB" panose="020B0503020202020204" pitchFamily="34" charset="0"/>
      <p:regular r:id="rId67"/>
      <p:bold r:id="rId68"/>
    </p:embeddedFont>
    <p:embeddedFont>
      <p:font typeface="Raleway" panose="020B0604020202020204" charset="0"/>
      <p:regular r:id="rId69"/>
      <p:bold r:id="rId70"/>
      <p:italic r:id="rId71"/>
      <p:boldItalic r:id="rId72"/>
    </p:embeddedFont>
    <p:embeddedFont>
      <p:font typeface="Open Sans" panose="020B0604020202020204" charset="0"/>
      <p:regular r:id="rId73"/>
      <p:bold r:id="rId74"/>
      <p:italic r:id="rId75"/>
      <p:boldItalic r:id="rId76"/>
    </p:embeddedFont>
    <p:embeddedFont>
      <p:font typeface="Albert Sans" panose="020B0604020202020204" charset="0"/>
      <p:regular r:id="rId77"/>
      <p:bold r:id="rId78"/>
      <p:italic r:id="rId79"/>
      <p:boldItalic r:id="rId80"/>
    </p:embeddedFont>
    <p:embeddedFont>
      <p:font typeface="Goldman"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1C3EFA-39F1-45D1-B305-C88800D104F1}">
  <a:tblStyle styleId="{4C1C3EFA-39F1-45D1-B305-C88800D104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533571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76f41314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76f41314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9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0529f4df7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0529f4df7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1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dfe25653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dfe25653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67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6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529f4df7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529f4df7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33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0529f4df7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0529f4df7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9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0529f4df79_0_7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0529f4df79_0_7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39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0529f4df79_0_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0529f4df79_0_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429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0529f4df79_0_7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0529f4df79_0_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8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30529f4df79_0_8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30529f4df79_0_8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75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3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30529f4df79_0_8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30529f4df79_0_8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4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30529f4df79_0_8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30529f4df79_0_8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41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30529f4df79_0_8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30529f4df79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72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30529f4df79_0_9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30529f4df79_0_9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520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30529f4df79_0_9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30529f4df79_0_9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44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30529f4df79_0_10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30529f4df79_0_10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67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30529f4df79_0_10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30529f4df79_0_10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04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p:cNvGrpSpPr/>
        <p:nvPr/>
      </p:nvGrpSpPr>
      <p:grpSpPr>
        <a:xfrm>
          <a:off x="0" y="0"/>
          <a:ext cx="0" cy="0"/>
          <a:chOff x="0" y="0"/>
          <a:chExt cx="0" cy="0"/>
        </a:xfrm>
      </p:grpSpPr>
      <p:sp>
        <p:nvSpPr>
          <p:cNvPr id="4718" name="Google Shape;4718;g30529f4df79_0_11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30529f4df79_0_1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979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g30529f4df79_0_11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0" name="Google Shape;4980;g30529f4df79_0_1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09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0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38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72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68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1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85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1d838b627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379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l="3725"/>
          <a:stretch/>
        </p:blipFill>
        <p:spPr>
          <a:xfrm>
            <a:off x="0" y="0"/>
            <a:ext cx="9144003" cy="5143500"/>
          </a:xfrm>
          <a:prstGeom prst="rect">
            <a:avLst/>
          </a:prstGeom>
          <a:noFill/>
          <a:ln>
            <a:noFill/>
          </a:ln>
        </p:spPr>
      </p:pic>
      <p:sp>
        <p:nvSpPr>
          <p:cNvPr id="10" name="Google Shape;10;p2"/>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11925" y="4098375"/>
            <a:ext cx="2409300" cy="565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a:spLocks noGrp="1"/>
          </p:cNvSpPr>
          <p:nvPr>
            <p:ph type="subTitle" idx="1"/>
          </p:nvPr>
        </p:nvSpPr>
        <p:spPr>
          <a:xfrm>
            <a:off x="1199875" y="2181425"/>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2"/>
          </p:nvPr>
        </p:nvSpPr>
        <p:spPr>
          <a:xfrm>
            <a:off x="1199875" y="2712838"/>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3"/>
          </p:nvPr>
        </p:nvSpPr>
        <p:spPr>
          <a:xfrm>
            <a:off x="1199875" y="3244250"/>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4"/>
          </p:nvPr>
        </p:nvSpPr>
        <p:spPr>
          <a:xfrm>
            <a:off x="1199875" y="3775663"/>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title" hasCustomPrompt="1"/>
          </p:nvPr>
        </p:nvSpPr>
        <p:spPr>
          <a:xfrm>
            <a:off x="282076" y="3918388"/>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282077" y="285541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282905" y="2324225"/>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a:spLocks noGrp="1"/>
          </p:cNvSpPr>
          <p:nvPr>
            <p:ph type="title" idx="7" hasCustomPrompt="1"/>
          </p:nvPr>
        </p:nvSpPr>
        <p:spPr>
          <a:xfrm>
            <a:off x="282076" y="3386900"/>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a:spLocks noGrp="1"/>
          </p:cNvSpPr>
          <p:nvPr>
            <p:ph type="subTitle" idx="8"/>
          </p:nvPr>
        </p:nvSpPr>
        <p:spPr>
          <a:xfrm>
            <a:off x="1199875" y="4307075"/>
            <a:ext cx="4484400" cy="53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4" name="Google Shape;64;p13"/>
          <p:cNvSpPr txBox="1">
            <a:spLocks noGrp="1"/>
          </p:cNvSpPr>
          <p:nvPr>
            <p:ph type="title" idx="9" hasCustomPrompt="1"/>
          </p:nvPr>
        </p:nvSpPr>
        <p:spPr>
          <a:xfrm>
            <a:off x="282076" y="4449875"/>
            <a:ext cx="8658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13"/>
          </p:nvPr>
        </p:nvSpPr>
        <p:spPr>
          <a:xfrm>
            <a:off x="5221425" y="308391"/>
            <a:ext cx="3631800" cy="1000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l="616"/>
          <a:stretch/>
        </p:blipFill>
        <p:spPr>
          <a:xfrm>
            <a:off x="0" y="0"/>
            <a:ext cx="9087601" cy="5143500"/>
          </a:xfrm>
          <a:prstGeom prst="rect">
            <a:avLst/>
          </a:prstGeom>
          <a:noFill/>
          <a:ln>
            <a:noFill/>
          </a:ln>
        </p:spPr>
      </p:pic>
      <p:sp>
        <p:nvSpPr>
          <p:cNvPr id="68" name="Google Shape;68;p14"/>
          <p:cNvSpPr txBox="1">
            <a:spLocks noGrp="1"/>
          </p:cNvSpPr>
          <p:nvPr>
            <p:ph type="title"/>
          </p:nvPr>
        </p:nvSpPr>
        <p:spPr>
          <a:xfrm>
            <a:off x="1677600" y="485475"/>
            <a:ext cx="7175700" cy="1355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4"/>
          <p:cNvSpPr txBox="1">
            <a:spLocks noGrp="1"/>
          </p:cNvSpPr>
          <p:nvPr>
            <p:ph type="subTitle" idx="1"/>
          </p:nvPr>
        </p:nvSpPr>
        <p:spPr>
          <a:xfrm>
            <a:off x="2883475" y="1900800"/>
            <a:ext cx="5889600" cy="2725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a:spLocks noGrp="1"/>
          </p:cNvSpPr>
          <p:nvPr>
            <p:ph type="pic" idx="2"/>
          </p:nvPr>
        </p:nvSpPr>
        <p:spPr>
          <a:xfrm>
            <a:off x="0" y="0"/>
            <a:ext cx="2969700" cy="5143500"/>
          </a:xfrm>
          <a:prstGeom prst="rect">
            <a:avLst/>
          </a:prstGeom>
          <a:noFill/>
          <a:ln>
            <a:noFill/>
          </a:ln>
        </p:spPr>
      </p:sp>
      <p:sp>
        <p:nvSpPr>
          <p:cNvPr id="73" name="Google Shape;73;p15"/>
          <p:cNvSpPr txBox="1">
            <a:spLocks noGrp="1"/>
          </p:cNvSpPr>
          <p:nvPr>
            <p:ph type="title"/>
          </p:nvPr>
        </p:nvSpPr>
        <p:spPr>
          <a:xfrm>
            <a:off x="3157450" y="304800"/>
            <a:ext cx="5918700" cy="1445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4" name="Google Shape;74;p15"/>
          <p:cNvSpPr txBox="1">
            <a:spLocks noGrp="1"/>
          </p:cNvSpPr>
          <p:nvPr>
            <p:ph type="body" idx="1"/>
          </p:nvPr>
        </p:nvSpPr>
        <p:spPr>
          <a:xfrm>
            <a:off x="3505675" y="1961150"/>
            <a:ext cx="5350200" cy="2834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3175" y="309825"/>
            <a:ext cx="8317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77" name="Google Shape;77;p16" title="Recurso 12@4x.png"/>
          <p:cNvPicPr preferRelativeResize="0"/>
          <p:nvPr/>
        </p:nvPicPr>
        <p:blipFill rotWithShape="1">
          <a:blip r:embed="rId2">
            <a:alphaModFix/>
          </a:blip>
          <a:srcRect l="-13360" t="4879" r="13360" b="52469"/>
          <a:stretch/>
        </p:blipFill>
        <p:spPr>
          <a:xfrm rot="10800000">
            <a:off x="0" y="3031655"/>
            <a:ext cx="9144003" cy="2111849"/>
          </a:xfrm>
          <a:prstGeom prst="rect">
            <a:avLst/>
          </a:prstGeom>
          <a:noFill/>
          <a:ln>
            <a:noFill/>
          </a:ln>
        </p:spPr>
      </p:pic>
      <p:pic>
        <p:nvPicPr>
          <p:cNvPr id="78" name="Google Shape;78;p16" title="Recurso 15@4x.png"/>
          <p:cNvPicPr preferRelativeResize="0"/>
          <p:nvPr/>
        </p:nvPicPr>
        <p:blipFill rotWithShape="1">
          <a:blip r:embed="rId3">
            <a:alphaModFix/>
          </a:blip>
          <a:srcRect l="72354" t="25165" r="852" b="22601"/>
          <a:stretch/>
        </p:blipFill>
        <p:spPr>
          <a:xfrm>
            <a:off x="6694024" y="0"/>
            <a:ext cx="2449976" cy="25863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81" name="Google Shape;81;p17" title="Recurso 12@4x.png"/>
          <p:cNvPicPr preferRelativeResize="0"/>
          <p:nvPr/>
        </p:nvPicPr>
        <p:blipFill rotWithShape="1">
          <a:blip r:embed="rId2">
            <a:alphaModFix/>
          </a:blip>
          <a:srcRect l="-24480" t="2370" r="24479" b="-2370"/>
          <a:stretch/>
        </p:blipFill>
        <p:spPr>
          <a:xfrm>
            <a:off x="0" y="-6"/>
            <a:ext cx="9144003" cy="495151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a:spLocks noGrp="1"/>
          </p:cNvSpPr>
          <p:nvPr>
            <p:ph type="subTitle" idx="1"/>
          </p:nvPr>
        </p:nvSpPr>
        <p:spPr>
          <a:xfrm>
            <a:off x="3079688"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2"/>
          </p:nvPr>
        </p:nvSpPr>
        <p:spPr>
          <a:xfrm>
            <a:off x="413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3"/>
          </p:nvPr>
        </p:nvSpPr>
        <p:spPr>
          <a:xfrm>
            <a:off x="5746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hasCustomPrompt="1"/>
          </p:nvPr>
        </p:nvSpPr>
        <p:spPr>
          <a:xfrm>
            <a:off x="3079075" y="2207050"/>
            <a:ext cx="920700" cy="4362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a:spLocks noGrp="1"/>
          </p:cNvSpPr>
          <p:nvPr>
            <p:ph type="title" idx="4" hasCustomPrompt="1"/>
          </p:nvPr>
        </p:nvSpPr>
        <p:spPr>
          <a:xfrm>
            <a:off x="413150" y="2207261"/>
            <a:ext cx="920700" cy="435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a:spLocks noGrp="1"/>
          </p:cNvSpPr>
          <p:nvPr>
            <p:ph type="title" idx="5" hasCustomPrompt="1"/>
          </p:nvPr>
        </p:nvSpPr>
        <p:spPr>
          <a:xfrm>
            <a:off x="5746176" y="2207050"/>
            <a:ext cx="920700" cy="436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a:spLocks noGrp="1"/>
          </p:cNvSpPr>
          <p:nvPr>
            <p:ph type="title" idx="6"/>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rot="10800000" flipH="1">
            <a:off x="0" y="191994"/>
            <a:ext cx="9144003" cy="4951513"/>
          </a:xfrm>
          <a:prstGeom prst="rect">
            <a:avLst/>
          </a:prstGeom>
          <a:noFill/>
          <a:ln>
            <a:noFill/>
          </a:ln>
        </p:spPr>
      </p:pic>
      <p:sp>
        <p:nvSpPr>
          <p:cNvPr id="93" name="Google Shape;93;p19"/>
          <p:cNvSpPr txBox="1">
            <a:spLocks noGrp="1"/>
          </p:cNvSpPr>
          <p:nvPr>
            <p:ph type="subTitle" idx="1"/>
          </p:nvPr>
        </p:nvSpPr>
        <p:spPr>
          <a:xfrm>
            <a:off x="402250"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subTitle" idx="2"/>
          </p:nvPr>
        </p:nvSpPr>
        <p:spPr>
          <a:xfrm>
            <a:off x="2854428"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3"/>
          </p:nvPr>
        </p:nvSpPr>
        <p:spPr>
          <a:xfrm>
            <a:off x="402250"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txBox="1">
            <a:spLocks noGrp="1"/>
          </p:cNvSpPr>
          <p:nvPr>
            <p:ph type="subTitle" idx="4"/>
          </p:nvPr>
        </p:nvSpPr>
        <p:spPr>
          <a:xfrm>
            <a:off x="2854428"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subTitle" idx="5"/>
          </p:nvPr>
        </p:nvSpPr>
        <p:spPr>
          <a:xfrm>
            <a:off x="5306612"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6"/>
          </p:nvPr>
        </p:nvSpPr>
        <p:spPr>
          <a:xfrm>
            <a:off x="5306612"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0" name="Google Shape;100;p19"/>
          <p:cNvSpPr txBox="1">
            <a:spLocks noGrp="1"/>
          </p:cNvSpPr>
          <p:nvPr>
            <p:ph type="title" idx="7" hasCustomPrompt="1"/>
          </p:nvPr>
        </p:nvSpPr>
        <p:spPr>
          <a:xfrm>
            <a:off x="5316614" y="3476380"/>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a:spLocks noGrp="1"/>
          </p:cNvSpPr>
          <p:nvPr>
            <p:ph type="title" idx="8" hasCustomPrompt="1"/>
          </p:nvPr>
        </p:nvSpPr>
        <p:spPr>
          <a:xfrm>
            <a:off x="5316614"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a:spLocks noGrp="1"/>
          </p:cNvSpPr>
          <p:nvPr>
            <p:ph type="title" idx="9" hasCustomPrompt="1"/>
          </p:nvPr>
        </p:nvSpPr>
        <p:spPr>
          <a:xfrm>
            <a:off x="2865118" y="1668175"/>
            <a:ext cx="792900" cy="31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a:spLocks noGrp="1"/>
          </p:cNvSpPr>
          <p:nvPr>
            <p:ph type="title" idx="13" hasCustomPrompt="1"/>
          </p:nvPr>
        </p:nvSpPr>
        <p:spPr>
          <a:xfrm>
            <a:off x="2864430" y="3476380"/>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a:spLocks noGrp="1"/>
          </p:cNvSpPr>
          <p:nvPr>
            <p:ph type="title" idx="14" hasCustomPrompt="1"/>
          </p:nvPr>
        </p:nvSpPr>
        <p:spPr>
          <a:xfrm>
            <a:off x="412252"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a:spLocks noGrp="1"/>
          </p:cNvSpPr>
          <p:nvPr>
            <p:ph type="title" idx="15" hasCustomPrompt="1"/>
          </p:nvPr>
        </p:nvSpPr>
        <p:spPr>
          <a:xfrm>
            <a:off x="412252" y="3476381"/>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sp>
        <p:nvSpPr>
          <p:cNvPr id="107" name="Google Shape;107;p20"/>
          <p:cNvSpPr txBox="1">
            <a:spLocks noGrp="1"/>
          </p:cNvSpPr>
          <p:nvPr>
            <p:ph type="title" hasCustomPrompt="1"/>
          </p:nvPr>
        </p:nvSpPr>
        <p:spPr>
          <a:xfrm>
            <a:off x="565550" y="510325"/>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0"/>
          <p:cNvSpPr txBox="1">
            <a:spLocks noGrp="1"/>
          </p:cNvSpPr>
          <p:nvPr>
            <p:ph type="subTitle" idx="1"/>
          </p:nvPr>
        </p:nvSpPr>
        <p:spPr>
          <a:xfrm>
            <a:off x="565550" y="1188931"/>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title" idx="2" hasCustomPrompt="1"/>
          </p:nvPr>
        </p:nvSpPr>
        <p:spPr>
          <a:xfrm>
            <a:off x="565550" y="1970264"/>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0"/>
          <p:cNvSpPr txBox="1">
            <a:spLocks noGrp="1"/>
          </p:cNvSpPr>
          <p:nvPr>
            <p:ph type="subTitle" idx="3"/>
          </p:nvPr>
        </p:nvSpPr>
        <p:spPr>
          <a:xfrm>
            <a:off x="565550" y="2648827"/>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20" title="Recurso 18@4x.png"/>
          <p:cNvPicPr preferRelativeResize="0"/>
          <p:nvPr/>
        </p:nvPicPr>
        <p:blipFill rotWithShape="1">
          <a:blip r:embed="rId2">
            <a:alphaModFix/>
          </a:blip>
          <a:srcRect l="659" r="5107" b="5177"/>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l="73206" t="14243" b="33523"/>
          <a:stretch/>
        </p:blipFill>
        <p:spPr>
          <a:xfrm rot="10800000">
            <a:off x="-1" y="2557150"/>
            <a:ext cx="2449976" cy="2586349"/>
          </a:xfrm>
          <a:prstGeom prst="rect">
            <a:avLst/>
          </a:prstGeom>
          <a:noFill/>
          <a:ln>
            <a:noFill/>
          </a:ln>
        </p:spPr>
      </p:pic>
      <p:sp>
        <p:nvSpPr>
          <p:cNvPr id="113" name="Google Shape;113;p20"/>
          <p:cNvSpPr>
            <a:spLocks noGrp="1"/>
          </p:cNvSpPr>
          <p:nvPr>
            <p:ph type="pic" idx="4"/>
          </p:nvPr>
        </p:nvSpPr>
        <p:spPr>
          <a:xfrm>
            <a:off x="4836650" y="1193325"/>
            <a:ext cx="4307400" cy="39501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l="3735"/>
          <a:stretch/>
        </p:blipFill>
        <p:spPr>
          <a:xfrm>
            <a:off x="0" y="0"/>
            <a:ext cx="9143997" cy="5143500"/>
          </a:xfrm>
          <a:prstGeom prst="rect">
            <a:avLst/>
          </a:prstGeom>
          <a:noFill/>
          <a:ln>
            <a:noFill/>
          </a:ln>
        </p:spPr>
      </p:pic>
      <p:sp>
        <p:nvSpPr>
          <p:cNvPr id="15" name="Google Shape;15;p3"/>
          <p:cNvSpPr txBox="1">
            <a:spLocks noGrp="1"/>
          </p:cNvSpPr>
          <p:nvPr>
            <p:ph type="title"/>
          </p:nvPr>
        </p:nvSpPr>
        <p:spPr>
          <a:xfrm>
            <a:off x="370025" y="2355600"/>
            <a:ext cx="4793100" cy="1581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351100" y="152513"/>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70025" y="3937300"/>
            <a:ext cx="47931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flipH="1">
            <a:off x="5195150" y="1507150"/>
            <a:ext cx="3948900" cy="29736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l="-8567" r="12302"/>
          <a:stretch/>
        </p:blipFill>
        <p:spPr>
          <a:xfrm rot="10800000">
            <a:off x="0" y="0"/>
            <a:ext cx="9143997" cy="5143500"/>
          </a:xfrm>
          <a:prstGeom prst="rect">
            <a:avLst/>
          </a:prstGeom>
          <a:noFill/>
          <a:ln>
            <a:noFill/>
          </a:ln>
        </p:spPr>
      </p:pic>
      <p:sp>
        <p:nvSpPr>
          <p:cNvPr id="116" name="Google Shape;116;p2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2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p:nvPr/>
        </p:nvSpPr>
        <p:spPr>
          <a:xfrm>
            <a:off x="5766950" y="3377025"/>
            <a:ext cx="29772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Open Sans"/>
                <a:ea typeface="Open Sans"/>
                <a:cs typeface="Open Sans"/>
                <a:sym typeface="Open Sans"/>
              </a:rPr>
              <a:t>, and includes icons,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125"/>
        <p:cNvGrpSpPr/>
        <p:nvPr/>
      </p:nvGrpSpPr>
      <p:grpSpPr>
        <a:xfrm>
          <a:off x="0" y="0"/>
          <a:ext cx="0" cy="0"/>
          <a:chOff x="0" y="0"/>
          <a:chExt cx="0" cy="0"/>
        </a:xfrm>
      </p:grpSpPr>
      <p:sp>
        <p:nvSpPr>
          <p:cNvPr id="126" name="Google Shape;126;p26"/>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 name="Google Shape;127;p26"/>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p:cSld name="CUSTOM_2_1_1">
    <p:spTree>
      <p:nvGrpSpPr>
        <p:cNvPr id="1" name="Shape 128"/>
        <p:cNvGrpSpPr/>
        <p:nvPr/>
      </p:nvGrpSpPr>
      <p:grpSpPr>
        <a:xfrm>
          <a:off x="0" y="0"/>
          <a:ext cx="0" cy="0"/>
          <a:chOff x="0" y="0"/>
          <a:chExt cx="0" cy="0"/>
        </a:xfrm>
      </p:grpSpPr>
      <p:sp>
        <p:nvSpPr>
          <p:cNvPr id="129" name="Google Shape;129;p27"/>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 name="Google Shape;130;p2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31" name="Google Shape;131;p2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title="Recurso 17@4x.png"/>
          <p:cNvPicPr preferRelativeResize="0"/>
          <p:nvPr/>
        </p:nvPicPr>
        <p:blipFill rotWithShape="1">
          <a:blip r:embed="rId2">
            <a:alphaModFix/>
          </a:blip>
          <a:srcRect t="-7980" b="7980"/>
          <a:stretch/>
        </p:blipFill>
        <p:spPr>
          <a:xfrm rot="10800000" flipH="1">
            <a:off x="0" y="0"/>
            <a:ext cx="9144003" cy="5143500"/>
          </a:xfrm>
          <a:prstGeom prst="rect">
            <a:avLst/>
          </a:prstGeom>
          <a:noFill/>
          <a:ln>
            <a:noFill/>
          </a:ln>
        </p:spPr>
      </p:pic>
      <p:sp>
        <p:nvSpPr>
          <p:cNvPr id="21" name="Google Shape;21;p4"/>
          <p:cNvSpPr txBox="1">
            <a:spLocks noGrp="1"/>
          </p:cNvSpPr>
          <p:nvPr>
            <p:ph type="title"/>
          </p:nvPr>
        </p:nvSpPr>
        <p:spPr>
          <a:xfrm>
            <a:off x="413150" y="309825"/>
            <a:ext cx="8125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2" name="Google Shape;22;p4"/>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lbert Sans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l="735" t="14280" r="5032" b="-9102"/>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l="72354" t="21049" r="852" b="26717"/>
            <a:stretch/>
          </p:blipFill>
          <p:spPr>
            <a:xfrm flipH="1">
              <a:off x="-1" y="0"/>
              <a:ext cx="2449976" cy="2586349"/>
            </a:xfrm>
            <a:prstGeom prst="rect">
              <a:avLst/>
            </a:prstGeom>
            <a:noFill/>
            <a:ln>
              <a:noFill/>
            </a:ln>
          </p:spPr>
        </p:pic>
      </p:grpSp>
      <p:sp>
        <p:nvSpPr>
          <p:cNvPr id="27" name="Google Shape;27;p5"/>
          <p:cNvSpPr txBox="1">
            <a:spLocks noGrp="1"/>
          </p:cNvSpPr>
          <p:nvPr>
            <p:ph type="subTitle" idx="1"/>
          </p:nvPr>
        </p:nvSpPr>
        <p:spPr>
          <a:xfrm>
            <a:off x="4631200" y="1223775"/>
            <a:ext cx="2743200" cy="736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631200" y="2976000"/>
            <a:ext cx="2743200" cy="7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4631200" y="1960275"/>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631200" y="3712400"/>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 name="Google Shape;32;p5"/>
          <p:cNvSpPr>
            <a:spLocks noGrp="1"/>
          </p:cNvSpPr>
          <p:nvPr>
            <p:ph type="pic" idx="5"/>
          </p:nvPr>
        </p:nvSpPr>
        <p:spPr>
          <a:xfrm>
            <a:off x="0" y="1831400"/>
            <a:ext cx="3782400" cy="24411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3"/>
        <p:cNvGrpSpPr/>
        <p:nvPr/>
      </p:nvGrpSpPr>
      <p:grpSpPr>
        <a:xfrm>
          <a:off x="0" y="0"/>
          <a:ext cx="0" cy="0"/>
          <a:chOff x="0" y="0"/>
          <a:chExt cx="0" cy="0"/>
        </a:xfrm>
      </p:grpSpPr>
      <p:pic>
        <p:nvPicPr>
          <p:cNvPr id="34" name="Google Shape;34;p6" title="Recurso 15@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35" name="Google Shape;35;p6"/>
          <p:cNvSpPr txBox="1">
            <a:spLocks noGrp="1"/>
          </p:cNvSpPr>
          <p:nvPr>
            <p:ph type="title"/>
          </p:nvPr>
        </p:nvSpPr>
        <p:spPr>
          <a:xfrm>
            <a:off x="413150" y="309825"/>
            <a:ext cx="83397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 name="Google Shape;38;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9" name="Google Shape;39;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228600" y="4666175"/>
            <a:ext cx="3355800" cy="2487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2600"/>
              <a:buNone/>
              <a:defRPr sz="1200">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23" name="Google Shape;12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ai-image/futurism-perspective-digital-nomads-lifestyle_138709189.htm" TargetMode="External"/><Relationship Id="rId3" Type="http://schemas.openxmlformats.org/officeDocument/2006/relationships/hyperlink" Target="https://www.freepik.com/free-ai-image/ai-powered-device-concept_408670765.htm+" TargetMode="External"/><Relationship Id="rId7" Type="http://schemas.openxmlformats.org/officeDocument/2006/relationships/hyperlink" Target="https://www.freepik.com/free-ai-image/futurism-perspective-digital-nomads-lifestyle_138709182.ht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freepik.com/free-ai-image/futurism-perspective-digital-nomads-lifestyle_138709347.htm" TargetMode="External"/><Relationship Id="rId5" Type="http://schemas.openxmlformats.org/officeDocument/2006/relationships/hyperlink" Target="https://www.freepik.com/free-ai-image/futuristic-business-scene-with-ultra-modern-ambiance_94952536.htm" TargetMode="External"/><Relationship Id="rId4" Type="http://schemas.openxmlformats.org/officeDocument/2006/relationships/hyperlink" Target="https://www.freepik.com/free-ai-image/person-wearing-high-tech-vr-glasses-while-surrounded-by-bright-blue-neon-colors_138706502.htm" TargetMode="External"/><Relationship Id="rId9" Type="http://schemas.openxmlformats.org/officeDocument/2006/relationships/hyperlink" Target="https://www.freepik.com/free-ai-image/futurism-perspective-digital-nomads-lifestyle_138710930.ht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ai-image/luminescent-technology-application_381102829.htm" TargetMode="External"/><Relationship Id="rId3" Type="http://schemas.openxmlformats.org/officeDocument/2006/relationships/hyperlink" Target="https://www.freepik.com/free-vector/nothern-lights-landing-page_5417876.htm" TargetMode="External"/><Relationship Id="rId7" Type="http://schemas.openxmlformats.org/officeDocument/2006/relationships/hyperlink" Target="https://www.freepik.com/free-ai-image/person-wearing-high-tech-vr-glasses-while-surrounded-by-bright-blue-neon-colors_138706465.ht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freepik.com/free-ai-image/robotic-human-heart-futuristic-representation_266512541.htm" TargetMode="External"/><Relationship Id="rId5" Type="http://schemas.openxmlformats.org/officeDocument/2006/relationships/hyperlink" Target="https://www.freepik.com/free-ai-image/futuristic-robot-listening-music-headphones_94118844.htm" TargetMode="External"/><Relationship Id="rId4" Type="http://schemas.openxmlformats.org/officeDocument/2006/relationships/hyperlink" Target="https://www.freepik.com/free-ai-image/futurism-perspective-digital-nomads-lifestyle_138709357.htm" TargetMode="External"/><Relationship Id="rId9" Type="http://schemas.openxmlformats.org/officeDocument/2006/relationships/hyperlink" Target="https://www.freepik.com/free-ai-image/futurism-perspective-digital-nomads-lifestyle_138710889.ht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title="futuristic-robot-listening-music-headphones3.png"/>
          <p:cNvPicPr preferRelativeResize="0">
            <a:picLocks noGrp="1"/>
          </p:cNvPicPr>
          <p:nvPr>
            <p:ph type="pic" idx="2"/>
          </p:nvPr>
        </p:nvPicPr>
        <p:blipFill rotWithShape="1">
          <a:blip r:embed="rId3">
            <a:alphaModFix/>
          </a:blip>
          <a:srcRect l="2426" t="14808" r="2426" b="3824"/>
          <a:stretch/>
        </p:blipFill>
        <p:spPr>
          <a:xfrm>
            <a:off x="5585650" y="691200"/>
            <a:ext cx="3469799" cy="4452300"/>
          </a:xfrm>
          <a:prstGeom prst="rect">
            <a:avLst/>
          </a:prstGeom>
        </p:spPr>
      </p:pic>
      <p:sp>
        <p:nvSpPr>
          <p:cNvPr id="137" name="Google Shape;137;p28"/>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Clean Architecture</a:t>
            </a:r>
            <a:endParaRPr dirty="0"/>
          </a:p>
        </p:txBody>
      </p:sp>
      <p:sp>
        <p:nvSpPr>
          <p:cNvPr id="138" name="Google Shape;138;p28"/>
          <p:cNvSpPr txBox="1">
            <a:spLocks noGrp="1"/>
          </p:cNvSpPr>
          <p:nvPr>
            <p:ph type="subTitle" idx="1"/>
          </p:nvPr>
        </p:nvSpPr>
        <p:spPr>
          <a:xfrm>
            <a:off x="511925" y="3678988"/>
            <a:ext cx="3393182" cy="11198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Aníbal G. Martínez Arcia</a:t>
            </a:r>
          </a:p>
          <a:p>
            <a:pPr marL="0" lvl="0" indent="0" algn="ctr"/>
            <a:r>
              <a:rPr lang="en" sz="1400" dirty="0"/>
              <a:t>Ing</a:t>
            </a:r>
            <a:r>
              <a:rPr lang="en" sz="1400" dirty="0" smtClean="0"/>
              <a:t>. </a:t>
            </a:r>
            <a:r>
              <a:rPr lang="es-CO" sz="1400" dirty="0" smtClean="0"/>
              <a:t>D</a:t>
            </a:r>
            <a:r>
              <a:rPr lang="en" sz="1400" dirty="0" smtClean="0"/>
              <a:t>e Sistemas</a:t>
            </a:r>
          </a:p>
          <a:p>
            <a:pPr marL="0" lvl="0" indent="0" algn="ctr"/>
            <a:r>
              <a:rPr lang="en" sz="1400" dirty="0" smtClean="0"/>
              <a:t>Ing. Electrónico</a:t>
            </a:r>
          </a:p>
          <a:p>
            <a:pPr marL="0" lvl="0" indent="0" algn="ctr"/>
            <a:r>
              <a:rPr lang="en" sz="1400" dirty="0" smtClean="0"/>
              <a:t>Especialista en Seguridad Informática</a:t>
            </a:r>
            <a:endParaRPr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9" name="Título 1"/>
          <p:cNvSpPr>
            <a:spLocks noGrp="1"/>
          </p:cNvSpPr>
          <p:nvPr>
            <p:ph type="title"/>
          </p:nvPr>
        </p:nvSpPr>
        <p:spPr>
          <a:xfrm>
            <a:off x="413150" y="309825"/>
            <a:ext cx="8339700" cy="572700"/>
          </a:xfrm>
        </p:spPr>
        <p:txBody>
          <a:bodyPr/>
          <a:lstStyle/>
          <a:p>
            <a:r>
              <a:rPr lang="es-ES" dirty="0" smtClean="0"/>
              <a:t>Creando Entidades</a:t>
            </a:r>
            <a:endParaRPr lang="es-CO" dirty="0"/>
          </a:p>
        </p:txBody>
      </p:sp>
      <p:sp>
        <p:nvSpPr>
          <p:cNvPr id="30" name="Título 1"/>
          <p:cNvSpPr txBox="1">
            <a:spLocks/>
          </p:cNvSpPr>
          <p:nvPr/>
        </p:nvSpPr>
        <p:spPr>
          <a:xfrm>
            <a:off x="413150" y="891556"/>
            <a:ext cx="6015151" cy="730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dirty="0" smtClean="0"/>
              <a:t>Clase para </a:t>
            </a:r>
            <a:r>
              <a:rPr lang="es-CO" sz="1400" dirty="0" smtClean="0"/>
              <a:t>manejo </a:t>
            </a:r>
            <a:r>
              <a:rPr lang="es-CO" sz="1400" dirty="0" smtClean="0"/>
              <a:t>de Excepciones</a:t>
            </a:r>
          </a:p>
          <a:p>
            <a:r>
              <a:rPr lang="es-CO" sz="1200" dirty="0"/>
              <a:t>Hereda de la </a:t>
            </a:r>
            <a:r>
              <a:rPr lang="es-CO" sz="1200" dirty="0" smtClean="0"/>
              <a:t>clase </a:t>
            </a:r>
            <a:r>
              <a:rPr lang="es-CO" sz="1200" dirty="0" err="1" smtClean="0"/>
              <a:t>Exception</a:t>
            </a:r>
            <a:r>
              <a:rPr lang="es-CO" sz="1200" dirty="0" smtClean="0"/>
              <a:t> </a:t>
            </a:r>
            <a:r>
              <a:rPr lang="es-CO" sz="1200" dirty="0"/>
              <a:t>y sobrecarga el Constructor </a:t>
            </a:r>
            <a:r>
              <a:rPr lang="es-CO" sz="1200" dirty="0" err="1"/>
              <a:t>GeneralException</a:t>
            </a:r>
            <a:endParaRPr lang="es-CO" sz="1200" dirty="0"/>
          </a:p>
          <a:p>
            <a:pPr lvl="0"/>
            <a:endParaRPr lang="es-CO" sz="1400" dirty="0" smtClean="0"/>
          </a:p>
        </p:txBody>
      </p:sp>
      <p:sp>
        <p:nvSpPr>
          <p:cNvPr id="31" name="Título 1"/>
          <p:cNvSpPr txBox="1">
            <a:spLocks/>
          </p:cNvSpPr>
          <p:nvPr/>
        </p:nvSpPr>
        <p:spPr>
          <a:xfrm>
            <a:off x="413150" y="1739423"/>
            <a:ext cx="8407716" cy="3210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400" dirty="0" err="1">
                <a:solidFill>
                  <a:srgbClr val="FFFF00"/>
                </a:solidFill>
                <a:latin typeface="Courier New" panose="02070309020205020404" pitchFamily="49" charset="0"/>
                <a:cs typeface="Courier New" panose="02070309020205020404" pitchFamily="49" charset="0"/>
              </a:rPr>
              <a:t>namespace</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AppGan.Entities.Exceptions</a:t>
            </a:r>
            <a:endParaRPr lang="es-CO" sz="1400" dirty="0">
              <a:solidFill>
                <a:srgbClr val="FFFF00"/>
              </a:solidFill>
              <a:latin typeface="Courier New" panose="02070309020205020404" pitchFamily="49" charset="0"/>
              <a:cs typeface="Courier New" panose="02070309020205020404" pitchFamily="49" charset="0"/>
            </a:endParaRPr>
          </a:p>
          <a:p>
            <a:r>
              <a:rPr lang="es-CO" sz="1400" dirty="0">
                <a:solidFill>
                  <a:srgbClr val="FFFF00"/>
                </a:solidFill>
                <a:latin typeface="Courier New" panose="02070309020205020404" pitchFamily="49" charset="0"/>
                <a:cs typeface="Courier New" panose="02070309020205020404" pitchFamily="49" charset="0"/>
              </a:rPr>
              <a:t>{</a:t>
            </a:r>
          </a:p>
          <a:p>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public</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class</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GeneralException</a:t>
            </a:r>
            <a:r>
              <a:rPr lang="es-CO" sz="1400" dirty="0">
                <a:solidFill>
                  <a:srgbClr val="FFFF00"/>
                </a:solidFill>
                <a:latin typeface="Courier New" panose="02070309020205020404" pitchFamily="49" charset="0"/>
                <a:cs typeface="Courier New" panose="02070309020205020404" pitchFamily="49" charset="0"/>
              </a:rPr>
              <a:t> : </a:t>
            </a:r>
            <a:r>
              <a:rPr lang="es-CO" sz="1400" dirty="0" err="1">
                <a:solidFill>
                  <a:srgbClr val="FFFF00"/>
                </a:solidFill>
                <a:latin typeface="Courier New" panose="02070309020205020404" pitchFamily="49" charset="0"/>
                <a:cs typeface="Courier New" panose="02070309020205020404" pitchFamily="49" charset="0"/>
              </a:rPr>
              <a:t>Exception</a:t>
            </a:r>
            <a:endParaRPr lang="es-CO" sz="1400" dirty="0">
              <a:solidFill>
                <a:srgbClr val="FFFF00"/>
              </a:solidFill>
              <a:latin typeface="Courier New" panose="02070309020205020404" pitchFamily="49" charset="0"/>
              <a:cs typeface="Courier New" panose="02070309020205020404" pitchFamily="49" charset="0"/>
            </a:endParaRPr>
          </a:p>
          <a:p>
            <a:r>
              <a:rPr lang="es-CO" sz="1400" dirty="0">
                <a:solidFill>
                  <a:srgbClr val="FFFF00"/>
                </a:solidFill>
                <a:latin typeface="Courier New" panose="02070309020205020404" pitchFamily="49" charset="0"/>
                <a:cs typeface="Courier New" panose="02070309020205020404" pitchFamily="49" charset="0"/>
              </a:rPr>
              <a:t>    {</a:t>
            </a:r>
          </a:p>
          <a:p>
            <a:r>
              <a:rPr lang="en-US" sz="1400" dirty="0">
                <a:solidFill>
                  <a:srgbClr val="FFFF00"/>
                </a:solidFill>
                <a:latin typeface="Courier New" panose="02070309020205020404" pitchFamily="49" charset="0"/>
                <a:cs typeface="Courier New" panose="02070309020205020404" pitchFamily="49" charset="0"/>
              </a:rPr>
              <a:t>        public string? Detail { get; set; }</a:t>
            </a:r>
          </a:p>
          <a:p>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public</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GeneralException</a:t>
            </a:r>
            <a:r>
              <a:rPr lang="es-CO" sz="1400" dirty="0">
                <a:solidFill>
                  <a:srgbClr val="FFFF00"/>
                </a:solidFill>
                <a:latin typeface="Courier New" panose="02070309020205020404" pitchFamily="49" charset="0"/>
                <a:cs typeface="Courier New" panose="02070309020205020404" pitchFamily="49" charset="0"/>
              </a:rPr>
              <a:t>() { }</a:t>
            </a:r>
          </a:p>
          <a:p>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public</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GeneralException</a:t>
            </a:r>
            <a:r>
              <a:rPr lang="es-CO" sz="1400" dirty="0">
                <a:solidFill>
                  <a:srgbClr val="FFFF00"/>
                </a:solidFill>
                <a:latin typeface="Courier New" panose="02070309020205020404" pitchFamily="49" charset="0"/>
                <a:cs typeface="Courier New" panose="02070309020205020404" pitchFamily="49" charset="0"/>
              </a:rPr>
              <a:t>(</a:t>
            </a:r>
            <a:r>
              <a:rPr lang="es-CO" sz="1400" dirty="0" err="1">
                <a:solidFill>
                  <a:srgbClr val="FFFF00"/>
                </a:solidFill>
                <a:latin typeface="Courier New" panose="02070309020205020404" pitchFamily="49" charset="0"/>
                <a:cs typeface="Courier New" panose="02070309020205020404" pitchFamily="49" charset="0"/>
              </a:rPr>
              <a:t>string</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message</a:t>
            </a:r>
            <a:r>
              <a:rPr lang="es-CO" sz="1400" dirty="0">
                <a:solidFill>
                  <a:srgbClr val="FFFF00"/>
                </a:solidFill>
                <a:latin typeface="Courier New" panose="02070309020205020404" pitchFamily="49" charset="0"/>
                <a:cs typeface="Courier New" panose="02070309020205020404" pitchFamily="49" charset="0"/>
              </a:rPr>
              <a:t>) : base(</a:t>
            </a:r>
            <a:r>
              <a:rPr lang="es-CO" sz="1400" dirty="0" err="1">
                <a:solidFill>
                  <a:srgbClr val="FFFF00"/>
                </a:solidFill>
                <a:latin typeface="Courier New" panose="02070309020205020404" pitchFamily="49" charset="0"/>
                <a:cs typeface="Courier New" panose="02070309020205020404" pitchFamily="49" charset="0"/>
              </a:rPr>
              <a:t>message</a:t>
            </a:r>
            <a:r>
              <a:rPr lang="es-CO" sz="1400" dirty="0">
                <a:solidFill>
                  <a:srgbClr val="FFFF00"/>
                </a:solidFill>
                <a:latin typeface="Courier New" panose="02070309020205020404" pitchFamily="49" charset="0"/>
                <a:cs typeface="Courier New" panose="02070309020205020404" pitchFamily="49" charset="0"/>
              </a:rPr>
              <a:t>) { }</a:t>
            </a:r>
          </a:p>
          <a:p>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public</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GeneralException</a:t>
            </a:r>
            <a:r>
              <a:rPr lang="es-CO" sz="1400" dirty="0">
                <a:solidFill>
                  <a:srgbClr val="FFFF00"/>
                </a:solidFill>
                <a:latin typeface="Courier New" panose="02070309020205020404" pitchFamily="49" charset="0"/>
                <a:cs typeface="Courier New" panose="02070309020205020404" pitchFamily="49" charset="0"/>
              </a:rPr>
              <a:t>(</a:t>
            </a:r>
            <a:r>
              <a:rPr lang="es-CO" sz="1400" dirty="0" err="1">
                <a:solidFill>
                  <a:srgbClr val="FFFF00"/>
                </a:solidFill>
                <a:latin typeface="Courier New" panose="02070309020205020404" pitchFamily="49" charset="0"/>
                <a:cs typeface="Courier New" panose="02070309020205020404" pitchFamily="49" charset="0"/>
              </a:rPr>
              <a:t>string</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message</a:t>
            </a:r>
            <a:r>
              <a:rPr lang="es-CO" sz="1400" dirty="0">
                <a:solidFill>
                  <a:srgbClr val="FFFF00"/>
                </a:solidFill>
                <a:latin typeface="Courier New" panose="02070309020205020404" pitchFamily="49" charset="0"/>
                <a:cs typeface="Courier New" panose="02070309020205020404" pitchFamily="49" charset="0"/>
              </a:rPr>
              <a:t>,  </a:t>
            </a:r>
          </a:p>
          <a:p>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Exception</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innerException</a:t>
            </a:r>
            <a:r>
              <a:rPr lang="es-CO" sz="1400" dirty="0">
                <a:solidFill>
                  <a:srgbClr val="FFFF00"/>
                </a:solidFill>
                <a:latin typeface="Courier New" panose="02070309020205020404" pitchFamily="49" charset="0"/>
                <a:cs typeface="Courier New" panose="02070309020205020404" pitchFamily="49" charset="0"/>
              </a:rPr>
              <a:t>) : base(</a:t>
            </a:r>
            <a:r>
              <a:rPr lang="es-CO" sz="1400" dirty="0" err="1">
                <a:solidFill>
                  <a:srgbClr val="FFFF00"/>
                </a:solidFill>
                <a:latin typeface="Courier New" panose="02070309020205020404" pitchFamily="49" charset="0"/>
                <a:cs typeface="Courier New" panose="02070309020205020404" pitchFamily="49" charset="0"/>
              </a:rPr>
              <a:t>message</a:t>
            </a:r>
            <a:r>
              <a:rPr lang="es-CO" sz="1400" dirty="0">
                <a:solidFill>
                  <a:srgbClr val="FFFF00"/>
                </a:solidFill>
                <a:latin typeface="Courier New" panose="02070309020205020404" pitchFamily="49" charset="0"/>
                <a:cs typeface="Courier New" panose="02070309020205020404" pitchFamily="49" charset="0"/>
              </a:rPr>
              <a:t>, </a:t>
            </a:r>
            <a:r>
              <a:rPr lang="es-CO" sz="1400" dirty="0" err="1">
                <a:solidFill>
                  <a:srgbClr val="FFFF00"/>
                </a:solidFill>
                <a:latin typeface="Courier New" panose="02070309020205020404" pitchFamily="49" charset="0"/>
                <a:cs typeface="Courier New" panose="02070309020205020404" pitchFamily="49" charset="0"/>
              </a:rPr>
              <a:t>innerException</a:t>
            </a:r>
            <a:r>
              <a:rPr lang="es-CO" sz="1400" dirty="0">
                <a:solidFill>
                  <a:srgbClr val="FFFF00"/>
                </a:solidFill>
                <a:latin typeface="Courier New" panose="02070309020205020404" pitchFamily="49" charset="0"/>
                <a:cs typeface="Courier New" panose="02070309020205020404" pitchFamily="49" charset="0"/>
              </a:rPr>
              <a:t>) { }</a:t>
            </a:r>
          </a:p>
          <a:p>
            <a:r>
              <a:rPr lang="en-US" sz="1400" dirty="0">
                <a:solidFill>
                  <a:srgbClr val="FFFF00"/>
                </a:solidFill>
                <a:latin typeface="Courier New" panose="02070309020205020404" pitchFamily="49" charset="0"/>
                <a:cs typeface="Courier New" panose="02070309020205020404" pitchFamily="49" charset="0"/>
              </a:rPr>
              <a:t>        public </a:t>
            </a:r>
            <a:r>
              <a:rPr lang="en-US" sz="1400" dirty="0" err="1">
                <a:solidFill>
                  <a:srgbClr val="FFFF00"/>
                </a:solidFill>
                <a:latin typeface="Courier New" panose="02070309020205020404" pitchFamily="49" charset="0"/>
                <a:cs typeface="Courier New" panose="02070309020205020404" pitchFamily="49" charset="0"/>
              </a:rPr>
              <a:t>GeneralException</a:t>
            </a:r>
            <a:r>
              <a:rPr lang="en-US" sz="1400" dirty="0">
                <a:solidFill>
                  <a:srgbClr val="FFFF00"/>
                </a:solidFill>
                <a:latin typeface="Courier New" panose="02070309020205020404" pitchFamily="49" charset="0"/>
                <a:cs typeface="Courier New" panose="02070309020205020404" pitchFamily="49" charset="0"/>
              </a:rPr>
              <a:t>(string title, string detail) </a:t>
            </a:r>
          </a:p>
          <a:p>
            <a:r>
              <a:rPr lang="es-CO" sz="1400" dirty="0">
                <a:solidFill>
                  <a:srgbClr val="FFFF00"/>
                </a:solidFill>
                <a:latin typeface="Courier New" panose="02070309020205020404" pitchFamily="49" charset="0"/>
                <a:cs typeface="Courier New" panose="02070309020205020404" pitchFamily="49" charset="0"/>
              </a:rPr>
              <a:t>            : base(</a:t>
            </a:r>
            <a:r>
              <a:rPr lang="es-CO" sz="1400" dirty="0" err="1">
                <a:solidFill>
                  <a:srgbClr val="FFFF00"/>
                </a:solidFill>
                <a:latin typeface="Courier New" panose="02070309020205020404" pitchFamily="49" charset="0"/>
                <a:cs typeface="Courier New" panose="02070309020205020404" pitchFamily="49" charset="0"/>
              </a:rPr>
              <a:t>title</a:t>
            </a:r>
            <a:r>
              <a:rPr lang="es-CO" sz="1400" dirty="0">
                <a:solidFill>
                  <a:srgbClr val="FFFF00"/>
                </a:solidFill>
                <a:latin typeface="Courier New" panose="02070309020205020404" pitchFamily="49" charset="0"/>
                <a:cs typeface="Courier New" panose="02070309020205020404" pitchFamily="49" charset="0"/>
              </a:rPr>
              <a:t>) =&gt; </a:t>
            </a:r>
            <a:r>
              <a:rPr lang="es-CO" sz="1400" dirty="0" err="1">
                <a:solidFill>
                  <a:srgbClr val="FFFF00"/>
                </a:solidFill>
                <a:latin typeface="Courier New" panose="02070309020205020404" pitchFamily="49" charset="0"/>
                <a:cs typeface="Courier New" panose="02070309020205020404" pitchFamily="49" charset="0"/>
              </a:rPr>
              <a:t>Detail</a:t>
            </a:r>
            <a:r>
              <a:rPr lang="es-CO" sz="1400" dirty="0">
                <a:solidFill>
                  <a:srgbClr val="FFFF00"/>
                </a:solidFill>
                <a:latin typeface="Courier New" panose="02070309020205020404" pitchFamily="49" charset="0"/>
                <a:cs typeface="Courier New" panose="02070309020205020404" pitchFamily="49" charset="0"/>
              </a:rPr>
              <a:t> = </a:t>
            </a:r>
            <a:r>
              <a:rPr lang="es-CO" sz="1400" dirty="0" err="1">
                <a:solidFill>
                  <a:srgbClr val="FFFF00"/>
                </a:solidFill>
                <a:latin typeface="Courier New" panose="02070309020205020404" pitchFamily="49" charset="0"/>
                <a:cs typeface="Courier New" panose="02070309020205020404" pitchFamily="49" charset="0"/>
              </a:rPr>
              <a:t>detail</a:t>
            </a:r>
            <a:r>
              <a:rPr lang="es-CO" sz="1400" dirty="0">
                <a:solidFill>
                  <a:srgbClr val="FFFF00"/>
                </a:solidFill>
                <a:latin typeface="Courier New" panose="02070309020205020404" pitchFamily="49" charset="0"/>
                <a:cs typeface="Courier New" panose="02070309020205020404" pitchFamily="49" charset="0"/>
              </a:rPr>
              <a:t>;</a:t>
            </a:r>
          </a:p>
          <a:p>
            <a:endParaRPr lang="es-CO" sz="1400" dirty="0">
              <a:solidFill>
                <a:srgbClr val="FFFF00"/>
              </a:solidFill>
              <a:latin typeface="Courier New" panose="02070309020205020404" pitchFamily="49" charset="0"/>
              <a:cs typeface="Courier New" panose="02070309020205020404" pitchFamily="49" charset="0"/>
            </a:endParaRPr>
          </a:p>
          <a:p>
            <a:r>
              <a:rPr lang="es-CO" sz="1400" dirty="0">
                <a:solidFill>
                  <a:srgbClr val="FFFF00"/>
                </a:solidFill>
                <a:latin typeface="Courier New" panose="02070309020205020404" pitchFamily="49" charset="0"/>
                <a:cs typeface="Courier New" panose="02070309020205020404" pitchFamily="49" charset="0"/>
              </a:rPr>
              <a:t>    }</a:t>
            </a:r>
          </a:p>
          <a:p>
            <a:r>
              <a:rPr lang="es-CO" sz="1400" dirty="0">
                <a:solidFill>
                  <a:srgbClr val="FFFF00"/>
                </a:solidFill>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572700"/>
          </a:xfrm>
        </p:spPr>
        <p:txBody>
          <a:bodyPr/>
          <a:lstStyle/>
          <a:p>
            <a:r>
              <a:rPr lang="es-ES" dirty="0" smtClean="0"/>
              <a:t>Contexto de Datos</a:t>
            </a:r>
            <a:endParaRPr lang="es-CO" dirty="0"/>
          </a:p>
        </p:txBody>
      </p:sp>
      <p:sp>
        <p:nvSpPr>
          <p:cNvPr id="3" name="Título 1"/>
          <p:cNvSpPr txBox="1">
            <a:spLocks/>
          </p:cNvSpPr>
          <p:nvPr/>
        </p:nvSpPr>
        <p:spPr>
          <a:xfrm>
            <a:off x="413150" y="891556"/>
            <a:ext cx="6063277" cy="717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ES" sz="1400" dirty="0" smtClean="0"/>
              <a:t>Esta capa corresponde a Infraestructura</a:t>
            </a:r>
          </a:p>
          <a:p>
            <a:pPr lvl="0"/>
            <a:r>
              <a:rPr lang="es-ES" sz="1200" dirty="0" smtClean="0"/>
              <a:t>Creamos un proyecto de Biblioteca de clases. Por organización va en una carpeta que para este caso, se llama </a:t>
            </a:r>
            <a:r>
              <a:rPr lang="es-ES" sz="1200" dirty="0" err="1" smtClean="0"/>
              <a:t>GateWays</a:t>
            </a:r>
            <a:endParaRPr lang="es-CO" sz="1200" dirty="0" smtClean="0"/>
          </a:p>
        </p:txBody>
      </p:sp>
      <p:sp>
        <p:nvSpPr>
          <p:cNvPr id="6" name="Elipse 5"/>
          <p:cNvSpPr/>
          <p:nvPr/>
        </p:nvSpPr>
        <p:spPr>
          <a:xfrm>
            <a:off x="584375" y="2335022"/>
            <a:ext cx="1496536" cy="141883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redondeado 6"/>
          <p:cNvSpPr/>
          <p:nvPr/>
        </p:nvSpPr>
        <p:spPr>
          <a:xfrm>
            <a:off x="2220686" y="2897710"/>
            <a:ext cx="385010" cy="359947"/>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p:cNvSpPr txBox="1"/>
          <p:nvPr/>
        </p:nvSpPr>
        <p:spPr>
          <a:xfrm>
            <a:off x="2791325" y="2874967"/>
            <a:ext cx="1354413" cy="276999"/>
          </a:xfrm>
          <a:prstGeom prst="rect">
            <a:avLst/>
          </a:prstGeom>
          <a:noFill/>
        </p:spPr>
        <p:txBody>
          <a:bodyPr wrap="square" rtlCol="0">
            <a:spAutoFit/>
          </a:bodyPr>
          <a:lstStyle/>
          <a:p>
            <a:r>
              <a:rPr lang="es-ES" sz="1200" dirty="0" smtClean="0">
                <a:solidFill>
                  <a:schemeClr val="tx2">
                    <a:lumMod val="60000"/>
                    <a:lumOff val="40000"/>
                  </a:schemeClr>
                </a:solidFill>
                <a:latin typeface="Agency FB" panose="020B0503020202020204" pitchFamily="34" charset="0"/>
              </a:rPr>
              <a:t>Interface &amp; </a:t>
            </a:r>
            <a:r>
              <a:rPr lang="es-ES" sz="1200" dirty="0" err="1" smtClean="0">
                <a:solidFill>
                  <a:schemeClr val="tx2">
                    <a:lumMod val="60000"/>
                    <a:lumOff val="40000"/>
                  </a:schemeClr>
                </a:solidFill>
                <a:latin typeface="Agency FB" panose="020B0503020202020204" pitchFamily="34" charset="0"/>
              </a:rPr>
              <a:t>Adapters</a:t>
            </a:r>
            <a:endParaRPr lang="es-CO" sz="1200" dirty="0">
              <a:solidFill>
                <a:schemeClr val="tx2">
                  <a:lumMod val="60000"/>
                  <a:lumOff val="40000"/>
                </a:schemeClr>
              </a:solidFill>
              <a:latin typeface="Agency FB" panose="020B0503020202020204" pitchFamily="34" charset="0"/>
            </a:endParaRPr>
          </a:p>
        </p:txBody>
      </p:sp>
      <p:sp>
        <p:nvSpPr>
          <p:cNvPr id="9" name="Elipse 8"/>
          <p:cNvSpPr/>
          <p:nvPr/>
        </p:nvSpPr>
        <p:spPr>
          <a:xfrm>
            <a:off x="779182" y="2503118"/>
            <a:ext cx="1106921" cy="1082640"/>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2"/>
          <a:stretch>
            <a:fillRect/>
          </a:stretch>
        </p:blipFill>
        <p:spPr>
          <a:xfrm>
            <a:off x="4331367" y="1608700"/>
            <a:ext cx="4353533" cy="3086531"/>
          </a:xfrm>
          <a:prstGeom prst="rect">
            <a:avLst/>
          </a:prstGeom>
        </p:spPr>
      </p:pic>
      <p:sp>
        <p:nvSpPr>
          <p:cNvPr id="11" name="Título 1"/>
          <p:cNvSpPr txBox="1">
            <a:spLocks/>
          </p:cNvSpPr>
          <p:nvPr/>
        </p:nvSpPr>
        <p:spPr>
          <a:xfrm>
            <a:off x="414298" y="3979663"/>
            <a:ext cx="3917069" cy="7130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ES" sz="1200" dirty="0" smtClean="0"/>
              <a:t>Agregar </a:t>
            </a:r>
            <a:r>
              <a:rPr lang="es-ES" sz="1200" dirty="0" err="1" smtClean="0"/>
              <a:t>Package</a:t>
            </a:r>
            <a:r>
              <a:rPr lang="es-ES" sz="1200" dirty="0" smtClean="0"/>
              <a:t> </a:t>
            </a:r>
            <a:r>
              <a:rPr lang="es-ES" sz="1200" dirty="0" err="1" smtClean="0"/>
              <a:t>NuGet</a:t>
            </a:r>
            <a:r>
              <a:rPr lang="es-ES" sz="1200" dirty="0" smtClean="0"/>
              <a:t>:</a:t>
            </a:r>
          </a:p>
          <a:p>
            <a:pPr lvl="0"/>
            <a:r>
              <a:rPr lang="es-ES" sz="1200" dirty="0" err="1" smtClean="0">
                <a:solidFill>
                  <a:schemeClr val="tx2">
                    <a:lumMod val="60000"/>
                    <a:lumOff val="40000"/>
                  </a:schemeClr>
                </a:solidFill>
              </a:rPr>
              <a:t>Microsoft.EntityFrameworkCore.SqlServer</a:t>
            </a:r>
            <a:endParaRPr lang="es-ES" sz="1200" dirty="0" smtClean="0">
              <a:solidFill>
                <a:schemeClr val="tx2">
                  <a:lumMod val="60000"/>
                  <a:lumOff val="40000"/>
                </a:schemeClr>
              </a:solidFill>
            </a:endParaRPr>
          </a:p>
          <a:p>
            <a:pPr lvl="0"/>
            <a:r>
              <a:rPr lang="es-ES" sz="1200" dirty="0" err="1" smtClean="0">
                <a:solidFill>
                  <a:schemeClr val="tx2">
                    <a:lumMod val="60000"/>
                    <a:lumOff val="40000"/>
                  </a:schemeClr>
                </a:solidFill>
              </a:rPr>
              <a:t>Microsoft.EntityFrameworkCore.Tools</a:t>
            </a:r>
            <a:endParaRPr lang="es-CO" sz="1200" dirty="0" smtClean="0">
              <a:solidFill>
                <a:schemeClr val="tx2">
                  <a:lumMod val="60000"/>
                  <a:lumOff val="40000"/>
                </a:schemeClr>
              </a:solidFill>
            </a:endParaRPr>
          </a:p>
        </p:txBody>
      </p:sp>
      <p:cxnSp>
        <p:nvCxnSpPr>
          <p:cNvPr id="13" name="Conector recto de flecha 12"/>
          <p:cNvCxnSpPr/>
          <p:nvPr/>
        </p:nvCxnSpPr>
        <p:spPr>
          <a:xfrm flipV="1">
            <a:off x="2530069" y="3513221"/>
            <a:ext cx="2461317" cy="708144"/>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oogle Shape;3170;p56"/>
          <p:cNvGrpSpPr/>
          <p:nvPr/>
        </p:nvGrpSpPr>
        <p:grpSpPr>
          <a:xfrm>
            <a:off x="2530068" y="3483468"/>
            <a:ext cx="859400" cy="549774"/>
            <a:chOff x="6659725" y="3808035"/>
            <a:chExt cx="367608" cy="350548"/>
          </a:xfrm>
        </p:grpSpPr>
        <p:sp>
          <p:nvSpPr>
            <p:cNvPr id="15" name="Google Shape;3171;p56"/>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72;p56"/>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748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13150" y="309825"/>
            <a:ext cx="8339700" cy="572700"/>
          </a:xfrm>
        </p:spPr>
        <p:txBody>
          <a:bodyPr/>
          <a:lstStyle/>
          <a:p>
            <a:r>
              <a:rPr lang="es-ES" dirty="0" smtClean="0"/>
              <a:t>Contexto de Datos</a:t>
            </a:r>
            <a:endParaRPr lang="es-CO" dirty="0"/>
          </a:p>
        </p:txBody>
      </p:sp>
      <p:sp>
        <p:nvSpPr>
          <p:cNvPr id="4" name="Título 1"/>
          <p:cNvSpPr txBox="1">
            <a:spLocks/>
          </p:cNvSpPr>
          <p:nvPr/>
        </p:nvSpPr>
        <p:spPr>
          <a:xfrm>
            <a:off x="413150" y="891555"/>
            <a:ext cx="8529372" cy="3943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ES" sz="1600" b="1" dirty="0" err="1" smtClean="0">
                <a:solidFill>
                  <a:schemeClr val="tx2">
                    <a:lumMod val="60000"/>
                    <a:lumOff val="40000"/>
                  </a:schemeClr>
                </a:solidFill>
              </a:rPr>
              <a:t>Microsoft.EntityFrameworkCore.SqlServer</a:t>
            </a:r>
            <a:endParaRPr lang="es-ES" sz="1600" b="1" dirty="0" smtClean="0">
              <a:solidFill>
                <a:schemeClr val="tx2">
                  <a:lumMod val="60000"/>
                  <a:lumOff val="40000"/>
                </a:schemeClr>
              </a:solidFill>
            </a:endParaRPr>
          </a:p>
          <a:p>
            <a:pPr lvl="0"/>
            <a:r>
              <a:rPr lang="es-ES" sz="1400" dirty="0"/>
              <a:t>Este es el proveedor de base de datos que permite que EF Core se comunique directamente con bases de datos </a:t>
            </a:r>
            <a:r>
              <a:rPr lang="es-ES" sz="1400" b="1" u="sng" dirty="0"/>
              <a:t>SQL Server o </a:t>
            </a:r>
            <a:r>
              <a:rPr lang="es-ES" sz="1400" b="1" u="sng" dirty="0" err="1"/>
              <a:t>Azure</a:t>
            </a:r>
            <a:r>
              <a:rPr lang="es-ES" sz="1400" b="1" u="sng" dirty="0"/>
              <a:t> SQL</a:t>
            </a:r>
            <a:r>
              <a:rPr lang="es-ES" sz="1400" dirty="0"/>
              <a:t>. Piensa en él como el traductor que convierte tu código .NET (como las consultas LINQ) en comandos SQL que SQL Server entiende, y luego transforma los resultados de vuelta en objetos .NET. Necesitas este paquete para que tu aplicación pueda interactuar con tu base de datos SQL Server en tiempo real</a:t>
            </a:r>
            <a:r>
              <a:rPr lang="es-ES" sz="1400" dirty="0" smtClean="0"/>
              <a:t>.</a:t>
            </a:r>
          </a:p>
          <a:p>
            <a:pPr lvl="0"/>
            <a:endParaRPr lang="es-ES" sz="1400" dirty="0">
              <a:solidFill>
                <a:schemeClr val="tx2">
                  <a:lumMod val="60000"/>
                  <a:lumOff val="40000"/>
                </a:schemeClr>
              </a:solidFill>
            </a:endParaRPr>
          </a:p>
          <a:p>
            <a:pPr lvl="0"/>
            <a:r>
              <a:rPr lang="es-ES" sz="1600" b="1" dirty="0" err="1" smtClean="0">
                <a:solidFill>
                  <a:schemeClr val="tx2">
                    <a:lumMod val="60000"/>
                    <a:lumOff val="40000"/>
                  </a:schemeClr>
                </a:solidFill>
              </a:rPr>
              <a:t>Microsoft.EntityFrameworkCore.Tools</a:t>
            </a:r>
            <a:endParaRPr lang="es-ES" sz="1600" b="1" dirty="0" smtClean="0">
              <a:solidFill>
                <a:schemeClr val="tx2">
                  <a:lumMod val="60000"/>
                  <a:lumOff val="40000"/>
                </a:schemeClr>
              </a:solidFill>
            </a:endParaRPr>
          </a:p>
          <a:p>
            <a:pPr lvl="0"/>
            <a:r>
              <a:rPr lang="es-CO" sz="1400" dirty="0"/>
              <a:t>Este paquete proporciona las herramientas esenciales de </a:t>
            </a:r>
            <a:r>
              <a:rPr lang="es-CO" sz="1400" b="1" u="sng" dirty="0"/>
              <a:t>tiempo de diseño </a:t>
            </a:r>
            <a:r>
              <a:rPr lang="es-CO" sz="1400" dirty="0"/>
              <a:t>para EF Core. Estas herramientas son cruciales para tareas de desarrollo, principalmente las </a:t>
            </a:r>
            <a:r>
              <a:rPr lang="es-CO" sz="1400" b="1" u="sng" dirty="0"/>
              <a:t>migraciones</a:t>
            </a:r>
            <a:r>
              <a:rPr lang="es-CO" sz="1400" dirty="0"/>
              <a:t> de bases de datos (gestionar los cambios en el esquema de tu base de datos a medida que tu aplicación evoluciona) y la ingeniería inversa (generar código de EF Core a partir de una base de datos existente). Normalmente usarás estas herramientas a través de la Consola del Administrador de Paquetes en Visual Studio o mediante la interfaz de línea de comandos (CLI) de .NET para ejecutar acciones </a:t>
            </a:r>
            <a:r>
              <a:rPr lang="es-CO" sz="1400" dirty="0" smtClean="0"/>
              <a:t>como:  </a:t>
            </a:r>
            <a:r>
              <a:rPr lang="es-CO" sz="1400" dirty="0" err="1" smtClean="0">
                <a:latin typeface="Courier New" panose="02070309020205020404" pitchFamily="49" charset="0"/>
                <a:cs typeface="Courier New" panose="02070309020205020404" pitchFamily="49" charset="0"/>
              </a:rPr>
              <a:t>Add-Migration</a:t>
            </a:r>
            <a:r>
              <a:rPr lang="es-CO" sz="1400" dirty="0" smtClean="0">
                <a:latin typeface="Courier New" panose="02070309020205020404" pitchFamily="49" charset="0"/>
                <a:cs typeface="Courier New" panose="02070309020205020404" pitchFamily="49" charset="0"/>
              </a:rPr>
              <a:t>, </a:t>
            </a:r>
            <a:r>
              <a:rPr lang="es-CO" sz="1400" dirty="0" err="1" smtClean="0">
                <a:latin typeface="Courier New" panose="02070309020205020404" pitchFamily="49" charset="0"/>
                <a:cs typeface="Courier New" panose="02070309020205020404" pitchFamily="49" charset="0"/>
              </a:rPr>
              <a:t>Update-Database</a:t>
            </a:r>
            <a:r>
              <a:rPr lang="es-CO" sz="1400" dirty="0" smtClean="0">
                <a:latin typeface="Courier New" panose="02070309020205020404" pitchFamily="49" charset="0"/>
                <a:cs typeface="Courier New" panose="02070309020205020404" pitchFamily="49" charset="0"/>
              </a:rPr>
              <a:t> o </a:t>
            </a:r>
            <a:r>
              <a:rPr lang="es-CO" sz="1400" dirty="0" err="1" smtClean="0">
                <a:latin typeface="Courier New" panose="02070309020205020404" pitchFamily="49" charset="0"/>
                <a:cs typeface="Courier New" panose="02070309020205020404" pitchFamily="49" charset="0"/>
              </a:rPr>
              <a:t>Scaffold-DbContex</a:t>
            </a:r>
            <a:r>
              <a:rPr lang="es-CO" sz="1400" dirty="0" smtClean="0">
                <a:latin typeface="Courier New" panose="02070309020205020404" pitchFamily="49" charset="0"/>
                <a:cs typeface="Courier New" panose="02070309020205020404" pitchFamily="49" charset="0"/>
              </a:rPr>
              <a:t>.</a:t>
            </a:r>
            <a:endParaRPr lang="es-ES" sz="1400" dirty="0" smtClean="0">
              <a:solidFill>
                <a:schemeClr val="tx2">
                  <a:lumMod val="60000"/>
                  <a:lumOff val="40000"/>
                </a:schemeClr>
              </a:solidFill>
              <a:latin typeface="Courier New" panose="02070309020205020404" pitchFamily="49" charset="0"/>
              <a:cs typeface="Courier New" panose="02070309020205020404" pitchFamily="49" charset="0"/>
            </a:endParaRPr>
          </a:p>
          <a:p>
            <a:pPr lvl="0"/>
            <a:endParaRPr lang="es-ES" sz="1600" b="1" dirty="0">
              <a:solidFill>
                <a:schemeClr val="tx2">
                  <a:lumMod val="60000"/>
                  <a:lumOff val="40000"/>
                </a:schemeClr>
              </a:solidFill>
            </a:endParaRPr>
          </a:p>
          <a:p>
            <a:pPr lvl="0"/>
            <a:endParaRPr lang="es-CO" sz="1600" b="1" dirty="0">
              <a:solidFill>
                <a:schemeClr val="tx2">
                  <a:lumMod val="60000"/>
                  <a:lumOff val="40000"/>
                </a:schemeClr>
              </a:solidFill>
            </a:endParaRPr>
          </a:p>
        </p:txBody>
      </p:sp>
    </p:spTree>
    <p:extLst>
      <p:ext uri="{BB962C8B-B14F-4D97-AF65-F5344CB8AC3E}">
        <p14:creationId xmlns:p14="http://schemas.microsoft.com/office/powerpoint/2010/main" val="208149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4" name="Imagen 13"/>
          <p:cNvPicPr>
            <a:picLocks noChangeAspect="1"/>
          </p:cNvPicPr>
          <p:nvPr/>
        </p:nvPicPr>
        <p:blipFill rotWithShape="1">
          <a:blip r:embed="rId3"/>
          <a:srcRect l="1" t="2327" r="415" b="1393"/>
          <a:stretch/>
        </p:blipFill>
        <p:spPr>
          <a:xfrm>
            <a:off x="5453836" y="1753171"/>
            <a:ext cx="3470158" cy="2990707"/>
          </a:xfrm>
          <a:prstGeom prst="rect">
            <a:avLst/>
          </a:prstGeom>
        </p:spPr>
      </p:pic>
      <p:sp>
        <p:nvSpPr>
          <p:cNvPr id="17" name="Título 1"/>
          <p:cNvSpPr>
            <a:spLocks noGrp="1"/>
          </p:cNvSpPr>
          <p:nvPr>
            <p:ph type="title"/>
          </p:nvPr>
        </p:nvSpPr>
        <p:spPr>
          <a:xfrm>
            <a:off x="413150" y="309824"/>
            <a:ext cx="8339700" cy="872707"/>
          </a:xfrm>
        </p:spPr>
        <p:txBody>
          <a:bodyPr/>
          <a:lstStyle/>
          <a:p>
            <a:pPr algn="l"/>
            <a:r>
              <a:rPr lang="es-ES" sz="3000" dirty="0" smtClean="0">
                <a:solidFill>
                  <a:schemeClr val="dk1"/>
                </a:solidFill>
              </a:rPr>
              <a:t>Agregar </a:t>
            </a:r>
            <a:r>
              <a:rPr lang="es-ES" sz="3000" dirty="0">
                <a:solidFill>
                  <a:schemeClr val="dk1"/>
                </a:solidFill>
              </a:rPr>
              <a:t>Referencia a </a:t>
            </a:r>
            <a:r>
              <a:rPr lang="es-ES" sz="3000" dirty="0" smtClean="0">
                <a:solidFill>
                  <a:schemeClr val="dk1"/>
                </a:solidFill>
              </a:rPr>
              <a:t>Entidades del Dominio</a:t>
            </a:r>
            <a:endParaRPr lang="es-CO" sz="3000" dirty="0">
              <a:solidFill>
                <a:schemeClr val="dk1"/>
              </a:solidFill>
            </a:endParaRPr>
          </a:p>
        </p:txBody>
      </p:sp>
      <p:pic>
        <p:nvPicPr>
          <p:cNvPr id="18" name="Imagen 17"/>
          <p:cNvPicPr>
            <a:picLocks noChangeAspect="1"/>
          </p:cNvPicPr>
          <p:nvPr/>
        </p:nvPicPr>
        <p:blipFill>
          <a:blip r:embed="rId4"/>
          <a:stretch>
            <a:fillRect/>
          </a:stretch>
        </p:blipFill>
        <p:spPr>
          <a:xfrm>
            <a:off x="546186" y="1333784"/>
            <a:ext cx="4891095" cy="334134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Crear el Contexto de Base de Datos</a:t>
            </a:r>
            <a:endParaRPr lang="es-CO" sz="3000" dirty="0">
              <a:solidFill>
                <a:schemeClr val="dk1"/>
              </a:solidFill>
            </a:endParaRPr>
          </a:p>
        </p:txBody>
      </p:sp>
      <p:sp>
        <p:nvSpPr>
          <p:cNvPr id="5" name="Título 1"/>
          <p:cNvSpPr txBox="1">
            <a:spLocks/>
          </p:cNvSpPr>
          <p:nvPr/>
        </p:nvSpPr>
        <p:spPr>
          <a:xfrm>
            <a:off x="413150" y="886899"/>
            <a:ext cx="8407716" cy="4063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000" dirty="0">
                <a:solidFill>
                  <a:srgbClr val="92D050"/>
                </a:solidFill>
                <a:latin typeface="Courier New" panose="02070309020205020404" pitchFamily="49" charset="0"/>
                <a:cs typeface="Courier New" panose="02070309020205020404" pitchFamily="49" charset="0"/>
              </a:rPr>
              <a:t>using </a:t>
            </a:r>
            <a:r>
              <a:rPr lang="en-US" sz="1000" dirty="0" err="1">
                <a:solidFill>
                  <a:srgbClr val="92D050"/>
                </a:solidFill>
                <a:latin typeface="Courier New" panose="02070309020205020404" pitchFamily="49" charset="0"/>
                <a:cs typeface="Courier New" panose="02070309020205020404" pitchFamily="49" charset="0"/>
              </a:rPr>
              <a:t>AppGan.Entities.POCOEntities</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using </a:t>
            </a:r>
            <a:r>
              <a:rPr lang="en-US" sz="1000" dirty="0" err="1">
                <a:solidFill>
                  <a:srgbClr val="92D050"/>
                </a:solidFill>
                <a:latin typeface="Courier New" panose="02070309020205020404" pitchFamily="49" charset="0"/>
                <a:cs typeface="Courier New" panose="02070309020205020404" pitchFamily="49" charset="0"/>
              </a:rPr>
              <a:t>Microsoft.EntityFrameworkCore</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smtClean="0">
                <a:solidFill>
                  <a:srgbClr val="92D050"/>
                </a:solidFill>
                <a:latin typeface="Courier New" panose="02070309020205020404" pitchFamily="49" charset="0"/>
                <a:cs typeface="Courier New" panose="02070309020205020404" pitchFamily="49" charset="0"/>
              </a:rPr>
              <a:t>namespace </a:t>
            </a:r>
            <a:r>
              <a:rPr lang="en-US" sz="1000" dirty="0" err="1">
                <a:solidFill>
                  <a:srgbClr val="92D050"/>
                </a:solidFill>
                <a:latin typeface="Courier New" panose="02070309020205020404" pitchFamily="49" charset="0"/>
                <a:cs typeface="Courier New" panose="02070309020205020404" pitchFamily="49" charset="0"/>
              </a:rPr>
              <a:t>AppGan.Repositories.EFCore.DataContext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public class </a:t>
            </a:r>
            <a:r>
              <a:rPr lang="en-US" sz="1000" dirty="0" err="1">
                <a:solidFill>
                  <a:srgbClr val="92D050"/>
                </a:solidFill>
                <a:latin typeface="Courier New" panose="02070309020205020404" pitchFamily="49" charset="0"/>
                <a:cs typeface="Courier New" panose="02070309020205020404" pitchFamily="49" charset="0"/>
              </a:rPr>
              <a:t>AppGanContext</a:t>
            </a:r>
            <a:r>
              <a:rPr lang="en-US" sz="1000" dirty="0">
                <a:solidFill>
                  <a:srgbClr val="92D050"/>
                </a:solidFill>
                <a:latin typeface="Courier New" panose="02070309020205020404" pitchFamily="49" charset="0"/>
                <a:cs typeface="Courier New" panose="02070309020205020404" pitchFamily="49" charset="0"/>
              </a:rPr>
              <a:t> : </a:t>
            </a:r>
            <a:r>
              <a:rPr lang="en-US" sz="1000" dirty="0" err="1">
                <a:solidFill>
                  <a:srgbClr val="92D050"/>
                </a:solidFill>
                <a:latin typeface="Courier New" panose="02070309020205020404" pitchFamily="49" charset="0"/>
                <a:cs typeface="Courier New" panose="02070309020205020404" pitchFamily="49" charset="0"/>
              </a:rPr>
              <a:t>DbContext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public </a:t>
            </a:r>
            <a:r>
              <a:rPr lang="en-US" sz="1000" dirty="0" err="1">
                <a:solidFill>
                  <a:srgbClr val="92D050"/>
                </a:solidFill>
                <a:latin typeface="Courier New" panose="02070309020205020404" pitchFamily="49" charset="0"/>
                <a:cs typeface="Courier New" panose="02070309020205020404" pitchFamily="49" charset="0"/>
              </a:rPr>
              <a:t>AppGanContext</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DbContextOptions</a:t>
            </a:r>
            <a:r>
              <a:rPr lang="en-US" sz="1000" dirty="0">
                <a:solidFill>
                  <a:srgbClr val="92D050"/>
                </a:solidFill>
                <a:latin typeface="Courier New" panose="02070309020205020404" pitchFamily="49" charset="0"/>
                <a:cs typeface="Courier New" panose="02070309020205020404" pitchFamily="49" charset="0"/>
              </a:rPr>
              <a:t>&lt;</a:t>
            </a:r>
            <a:r>
              <a:rPr lang="en-US" sz="1000" dirty="0" err="1">
                <a:solidFill>
                  <a:srgbClr val="92D050"/>
                </a:solidFill>
                <a:latin typeface="Courier New" panose="02070309020205020404" pitchFamily="49" charset="0"/>
                <a:cs typeface="Courier New" panose="02070309020205020404" pitchFamily="49" charset="0"/>
              </a:rPr>
              <a:t>AppGanContext</a:t>
            </a:r>
            <a:r>
              <a:rPr lang="en-US" sz="1000" dirty="0">
                <a:solidFill>
                  <a:srgbClr val="92D050"/>
                </a:solidFill>
                <a:latin typeface="Courier New" panose="02070309020205020404" pitchFamily="49" charset="0"/>
                <a:cs typeface="Courier New" panose="02070309020205020404" pitchFamily="49" charset="0"/>
              </a:rPr>
              <a:t>&gt; options) : base(options) { }</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smtClean="0">
                <a:solidFill>
                  <a:srgbClr val="92D050"/>
                </a:solidFill>
                <a:latin typeface="Courier New" panose="02070309020205020404" pitchFamily="49" charset="0"/>
                <a:cs typeface="Courier New" panose="02070309020205020404" pitchFamily="49" charset="0"/>
              </a:rPr>
              <a:t>        </a:t>
            </a:r>
            <a:r>
              <a:rPr lang="en-US" sz="1000" dirty="0">
                <a:solidFill>
                  <a:srgbClr val="92D050"/>
                </a:solidFill>
                <a:latin typeface="Courier New" panose="02070309020205020404" pitchFamily="49" charset="0"/>
                <a:cs typeface="Courier New" panose="02070309020205020404" pitchFamily="49" charset="0"/>
              </a:rPr>
              <a:t>public </a:t>
            </a:r>
            <a:r>
              <a:rPr lang="en-US" sz="1000" dirty="0" err="1">
                <a:solidFill>
                  <a:srgbClr val="92D050"/>
                </a:solidFill>
                <a:latin typeface="Courier New" panose="02070309020205020404" pitchFamily="49" charset="0"/>
                <a:cs typeface="Courier New" panose="02070309020205020404" pitchFamily="49" charset="0"/>
              </a:rPr>
              <a:t>DbSet</a:t>
            </a:r>
            <a:r>
              <a:rPr lang="en-US" sz="1000" dirty="0">
                <a:solidFill>
                  <a:srgbClr val="92D050"/>
                </a:solidFill>
                <a:latin typeface="Courier New" panose="02070309020205020404" pitchFamily="49" charset="0"/>
                <a:cs typeface="Courier New" panose="02070309020205020404" pitchFamily="49" charset="0"/>
              </a:rPr>
              <a:t>&lt;Animal&gt; Animals { get; set; }</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smtClean="0">
                <a:solidFill>
                  <a:srgbClr val="92D050"/>
                </a:solidFill>
                <a:latin typeface="Courier New" panose="02070309020205020404" pitchFamily="49" charset="0"/>
                <a:cs typeface="Courier New" panose="02070309020205020404" pitchFamily="49" charset="0"/>
              </a:rPr>
              <a:t>        </a:t>
            </a:r>
            <a:r>
              <a:rPr lang="en-US" sz="1000" dirty="0">
                <a:solidFill>
                  <a:srgbClr val="92D050"/>
                </a:solidFill>
                <a:latin typeface="Courier New" panose="02070309020205020404" pitchFamily="49" charset="0"/>
                <a:cs typeface="Courier New" panose="02070309020205020404" pitchFamily="49" charset="0"/>
              </a:rPr>
              <a:t>protected override void </a:t>
            </a:r>
            <a:r>
              <a:rPr lang="en-US" sz="1000" dirty="0" err="1">
                <a:solidFill>
                  <a:srgbClr val="92D050"/>
                </a:solidFill>
                <a:latin typeface="Courier New" panose="02070309020205020404" pitchFamily="49" charset="0"/>
                <a:cs typeface="Courier New" panose="02070309020205020404" pitchFamily="49" charset="0"/>
              </a:rPr>
              <a:t>OnModelCreating</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a:t>
            </a:r>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modelBuilder.Entity</a:t>
            </a:r>
            <a:r>
              <a:rPr lang="en-US" sz="1000" dirty="0">
                <a:solidFill>
                  <a:srgbClr val="92D050"/>
                </a:solidFill>
                <a:latin typeface="Courier New" panose="02070309020205020404" pitchFamily="49" charset="0"/>
                <a:cs typeface="Courier New" panose="02070309020205020404" pitchFamily="49" charset="0"/>
              </a:rPr>
              <a:t>&lt;Animal&gt;()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.Property(e =&gt; </a:t>
            </a:r>
            <a:r>
              <a:rPr lang="en-US" sz="1000" dirty="0" err="1">
                <a:solidFill>
                  <a:srgbClr val="92D050"/>
                </a:solidFill>
                <a:latin typeface="Courier New" panose="02070309020205020404" pitchFamily="49" charset="0"/>
                <a:cs typeface="Courier New" panose="02070309020205020404" pitchFamily="49" charset="0"/>
              </a:rPr>
              <a:t>e.Name</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IsRequired</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HasMaxLength</a:t>
            </a:r>
            <a:r>
              <a:rPr lang="en-US" sz="1000" dirty="0">
                <a:solidFill>
                  <a:srgbClr val="92D050"/>
                </a:solidFill>
                <a:latin typeface="Courier New" panose="02070309020205020404" pitchFamily="49" charset="0"/>
                <a:cs typeface="Courier New" panose="02070309020205020404" pitchFamily="49" charset="0"/>
              </a:rPr>
              <a:t>(100);</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modelBuilder.Entity</a:t>
            </a:r>
            <a:r>
              <a:rPr lang="en-US" sz="1000" dirty="0">
                <a:solidFill>
                  <a:srgbClr val="92D050"/>
                </a:solidFill>
                <a:latin typeface="Courier New" panose="02070309020205020404" pitchFamily="49" charset="0"/>
                <a:cs typeface="Courier New" panose="02070309020205020404" pitchFamily="49" charset="0"/>
              </a:rPr>
              <a:t>&lt;Animal&gt;()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.Property(e =&gt; </a:t>
            </a:r>
            <a:r>
              <a:rPr lang="en-US" sz="1000" dirty="0" err="1">
                <a:solidFill>
                  <a:srgbClr val="92D050"/>
                </a:solidFill>
                <a:latin typeface="Courier New" panose="02070309020205020404" pitchFamily="49" charset="0"/>
                <a:cs typeface="Courier New" panose="02070309020205020404" pitchFamily="49" charset="0"/>
              </a:rPr>
              <a:t>e.Number</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HasMaxLength</a:t>
            </a:r>
            <a:r>
              <a:rPr lang="en-US" sz="1000" dirty="0">
                <a:solidFill>
                  <a:srgbClr val="92D050"/>
                </a:solidFill>
                <a:latin typeface="Courier New" panose="02070309020205020404" pitchFamily="49" charset="0"/>
                <a:cs typeface="Courier New" panose="02070309020205020404" pitchFamily="49" charset="0"/>
              </a:rPr>
              <a:t>(15);</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modelBuilder.Entity</a:t>
            </a:r>
            <a:r>
              <a:rPr lang="en-US" sz="1000" dirty="0">
                <a:solidFill>
                  <a:srgbClr val="92D050"/>
                </a:solidFill>
                <a:latin typeface="Courier New" panose="02070309020205020404" pitchFamily="49" charset="0"/>
                <a:cs typeface="Courier New" panose="02070309020205020404" pitchFamily="49" charset="0"/>
              </a:rPr>
              <a:t>&lt;Animal&gt;()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.Property(e =&gt; </a:t>
            </a:r>
            <a:r>
              <a:rPr lang="en-US" sz="1000" dirty="0" err="1">
                <a:solidFill>
                  <a:srgbClr val="92D050"/>
                </a:solidFill>
                <a:latin typeface="Courier New" panose="02070309020205020404" pitchFamily="49" charset="0"/>
                <a:cs typeface="Courier New" panose="02070309020205020404" pitchFamily="49" charset="0"/>
              </a:rPr>
              <a:t>e.Color</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IsRequired</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HasMaxLength</a:t>
            </a:r>
            <a:r>
              <a:rPr lang="en-US" sz="1000" dirty="0">
                <a:solidFill>
                  <a:srgbClr val="92D050"/>
                </a:solidFill>
                <a:latin typeface="Courier New" panose="02070309020205020404" pitchFamily="49" charset="0"/>
                <a:cs typeface="Courier New" panose="02070309020205020404" pitchFamily="49" charset="0"/>
              </a:rPr>
              <a:t>(20);</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smtClean="0">
                <a:solidFill>
                  <a:srgbClr val="92D050"/>
                </a:solidFill>
                <a:latin typeface="Courier New" panose="02070309020205020404" pitchFamily="49" charset="0"/>
                <a:cs typeface="Courier New" panose="02070309020205020404" pitchFamily="49" charset="0"/>
              </a:rPr>
              <a:t>	</a:t>
            </a:r>
            <a:r>
              <a:rPr lang="en-US" sz="1000" dirty="0" err="1" smtClean="0">
                <a:solidFill>
                  <a:srgbClr val="92D050"/>
                </a:solidFill>
                <a:latin typeface="Courier New" panose="02070309020205020404" pitchFamily="49" charset="0"/>
                <a:cs typeface="Courier New" panose="02070309020205020404" pitchFamily="49" charset="0"/>
              </a:rPr>
              <a:t>modelBuilder.Entity</a:t>
            </a:r>
            <a:r>
              <a:rPr lang="en-US" sz="1000" dirty="0" smtClean="0">
                <a:solidFill>
                  <a:srgbClr val="92D050"/>
                </a:solidFill>
                <a:latin typeface="Courier New" panose="02070309020205020404" pitchFamily="49" charset="0"/>
                <a:cs typeface="Courier New" panose="02070309020205020404" pitchFamily="49" charset="0"/>
              </a:rPr>
              <a:t>&lt;Animal</a:t>
            </a:r>
            <a:r>
              <a:rPr lang="en-US" sz="1000" dirty="0">
                <a:solidFill>
                  <a:srgbClr val="92D050"/>
                </a:solidFill>
                <a:latin typeface="Courier New" panose="02070309020205020404" pitchFamily="49" charset="0"/>
                <a:cs typeface="Courier New" panose="02070309020205020404" pitchFamily="49" charset="0"/>
              </a:rPr>
              <a:t>&gt;()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.Property(e =&gt; </a:t>
            </a:r>
            <a:r>
              <a:rPr lang="en-US" sz="1000" dirty="0" err="1">
                <a:solidFill>
                  <a:srgbClr val="92D050"/>
                </a:solidFill>
                <a:latin typeface="Courier New" panose="02070309020205020404" pitchFamily="49" charset="0"/>
                <a:cs typeface="Courier New" panose="02070309020205020404" pitchFamily="49" charset="0"/>
              </a:rPr>
              <a:t>e.Sex</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HasMaxLength</a:t>
            </a:r>
            <a:r>
              <a:rPr lang="en-US" sz="1000" dirty="0">
                <a:solidFill>
                  <a:srgbClr val="92D050"/>
                </a:solidFill>
                <a:latin typeface="Courier New" panose="02070309020205020404" pitchFamily="49" charset="0"/>
                <a:cs typeface="Courier New" panose="02070309020205020404" pitchFamily="49" charset="0"/>
              </a:rPr>
              <a:t>(10);</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modelBuilder.Entity</a:t>
            </a:r>
            <a:r>
              <a:rPr lang="en-US" sz="1000" dirty="0">
                <a:solidFill>
                  <a:srgbClr val="92D050"/>
                </a:solidFill>
                <a:latin typeface="Courier New" panose="02070309020205020404" pitchFamily="49" charset="0"/>
                <a:cs typeface="Courier New" panose="02070309020205020404" pitchFamily="49" charset="0"/>
              </a:rPr>
              <a:t>&lt;Animal&gt;()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.Property(e =&gt; </a:t>
            </a:r>
            <a:r>
              <a:rPr lang="en-US" sz="1000" dirty="0" err="1">
                <a:solidFill>
                  <a:srgbClr val="92D050"/>
                </a:solidFill>
                <a:latin typeface="Courier New" panose="02070309020205020404" pitchFamily="49" charset="0"/>
                <a:cs typeface="Courier New" panose="02070309020205020404" pitchFamily="49" charset="0"/>
              </a:rPr>
              <a:t>e.Status</a:t>
            </a:r>
            <a:r>
              <a:rPr lang="en-US" sz="1000" dirty="0">
                <a:solidFill>
                  <a:srgbClr val="92D050"/>
                </a:solidFill>
                <a:latin typeface="Courier New" panose="02070309020205020404" pitchFamily="49" charset="0"/>
                <a:cs typeface="Courier New" panose="02070309020205020404" pitchFamily="49" charset="0"/>
              </a:rPr>
              <a:t>).</a:t>
            </a:r>
            <a:r>
              <a:rPr lang="en-US" sz="1000" dirty="0" err="1">
                <a:solidFill>
                  <a:srgbClr val="92D050"/>
                </a:solidFill>
                <a:latin typeface="Courier New" panose="02070309020205020404" pitchFamily="49" charset="0"/>
                <a:cs typeface="Courier New" panose="02070309020205020404" pitchFamily="49" charset="0"/>
              </a:rPr>
              <a:t>IsRequired</a:t>
            </a:r>
            <a:r>
              <a:rPr lang="en-US" sz="1000" dirty="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a:p>
            <a:r>
              <a:rPr lang="en-US" sz="1000" dirty="0">
                <a:solidFill>
                  <a:srgbClr val="92D050"/>
                </a:solidFill>
                <a:latin typeface="Courier New" panose="02070309020205020404" pitchFamily="49" charset="0"/>
                <a:cs typeface="Courier New" panose="02070309020205020404" pitchFamily="49" charset="0"/>
              </a:rPr>
              <a:t>        </a:t>
            </a:r>
            <a:r>
              <a:rPr lang="es-CO" sz="1000" dirty="0">
                <a:solidFill>
                  <a:srgbClr val="92D050"/>
                </a:solidFill>
                <a:latin typeface="Courier New" panose="02070309020205020404" pitchFamily="49" charset="0"/>
                <a:cs typeface="Courier New" panose="02070309020205020404" pitchFamily="49" charset="0"/>
              </a:rPr>
              <a:t>}</a:t>
            </a:r>
          </a:p>
          <a:p>
            <a:r>
              <a:rPr lang="es-CO" sz="1000" dirty="0">
                <a:solidFill>
                  <a:srgbClr val="92D050"/>
                </a:solidFill>
                <a:latin typeface="Courier New" panose="02070309020205020404" pitchFamily="49" charset="0"/>
                <a:cs typeface="Courier New" panose="02070309020205020404" pitchFamily="49" charset="0"/>
              </a:rPr>
              <a:t> </a:t>
            </a:r>
            <a:r>
              <a:rPr lang="es-CO" sz="1000" dirty="0" smtClean="0">
                <a:solidFill>
                  <a:srgbClr val="92D050"/>
                </a:solidFill>
                <a:latin typeface="Courier New" panose="02070309020205020404" pitchFamily="49" charset="0"/>
                <a:cs typeface="Courier New" panose="02070309020205020404" pitchFamily="49" charset="0"/>
              </a:rPr>
              <a:t>    </a:t>
            </a:r>
            <a:r>
              <a:rPr lang="es-CO" sz="1000" dirty="0">
                <a:solidFill>
                  <a:srgbClr val="92D050"/>
                </a:solidFill>
                <a:latin typeface="Courier New" panose="02070309020205020404" pitchFamily="49" charset="0"/>
                <a:cs typeface="Courier New" panose="02070309020205020404" pitchFamily="49" charset="0"/>
              </a:rPr>
              <a:t>}</a:t>
            </a:r>
          </a:p>
          <a:p>
            <a:r>
              <a:rPr lang="es-CO" sz="1000" dirty="0">
                <a:solidFill>
                  <a:srgbClr val="92D050"/>
                </a:solidFill>
                <a:latin typeface="Courier New" panose="02070309020205020404" pitchFamily="49" charset="0"/>
                <a:cs typeface="Courier New" panose="02070309020205020404" pitchFamily="49" charset="0"/>
              </a:rPr>
              <a:t>}</a:t>
            </a:r>
          </a:p>
        </p:txBody>
      </p:sp>
      <p:pic>
        <p:nvPicPr>
          <p:cNvPr id="2" name="Imagen 1"/>
          <p:cNvPicPr>
            <a:picLocks noChangeAspect="1"/>
          </p:cNvPicPr>
          <p:nvPr/>
        </p:nvPicPr>
        <p:blipFill>
          <a:blip r:embed="rId3"/>
          <a:stretch>
            <a:fillRect/>
          </a:stretch>
        </p:blipFill>
        <p:spPr>
          <a:xfrm>
            <a:off x="5269428" y="2166349"/>
            <a:ext cx="3001415" cy="230749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Crear una Clase Factory</a:t>
            </a:r>
            <a:endParaRPr lang="es-CO" sz="3000" dirty="0">
              <a:solidFill>
                <a:schemeClr val="dk1"/>
              </a:solidFill>
            </a:endParaRPr>
          </a:p>
        </p:txBody>
      </p:sp>
      <p:sp>
        <p:nvSpPr>
          <p:cNvPr id="3" name="Título 1"/>
          <p:cNvSpPr txBox="1">
            <a:spLocks/>
          </p:cNvSpPr>
          <p:nvPr/>
        </p:nvSpPr>
        <p:spPr>
          <a:xfrm>
            <a:off x="413150" y="886899"/>
            <a:ext cx="8407716" cy="4063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200" dirty="0" err="1">
                <a:solidFill>
                  <a:srgbClr val="00B050"/>
                </a:solidFill>
                <a:latin typeface="Courier New" panose="02070309020205020404" pitchFamily="49" charset="0"/>
                <a:cs typeface="Courier New" panose="02070309020205020404" pitchFamily="49" charset="0"/>
              </a:rPr>
              <a:t>using</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Microsoft.EntityFrameworkCore</a:t>
            </a:r>
            <a:r>
              <a:rPr lang="es-CO" sz="1200" dirty="0">
                <a:solidFill>
                  <a:srgbClr val="00B050"/>
                </a:solidFill>
                <a:latin typeface="Courier New" panose="02070309020205020404" pitchFamily="49" charset="0"/>
                <a:cs typeface="Courier New" panose="02070309020205020404" pitchFamily="49" charset="0"/>
              </a:rPr>
              <a:t>;</a:t>
            </a:r>
          </a:p>
          <a:p>
            <a:r>
              <a:rPr lang="es-CO" sz="1200" dirty="0" err="1">
                <a:solidFill>
                  <a:srgbClr val="00B050"/>
                </a:solidFill>
                <a:latin typeface="Courier New" panose="02070309020205020404" pitchFamily="49" charset="0"/>
                <a:cs typeface="Courier New" panose="02070309020205020404" pitchFamily="49" charset="0"/>
              </a:rPr>
              <a:t>using</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Microsoft.EntityFrameworkCore.Design</a:t>
            </a:r>
            <a:r>
              <a:rPr lang="es-CO" sz="1200" dirty="0">
                <a:solidFill>
                  <a:srgbClr val="00B050"/>
                </a:solidFill>
                <a:latin typeface="Courier New" panose="02070309020205020404" pitchFamily="49" charset="0"/>
                <a:cs typeface="Courier New" panose="02070309020205020404" pitchFamily="49" charset="0"/>
              </a:rPr>
              <a:t>;</a:t>
            </a:r>
          </a:p>
          <a:p>
            <a:endParaRPr lang="es-CO" sz="1200" dirty="0">
              <a:solidFill>
                <a:srgbClr val="00B050"/>
              </a:solidFill>
              <a:latin typeface="Courier New" panose="02070309020205020404" pitchFamily="49" charset="0"/>
              <a:cs typeface="Courier New" panose="02070309020205020404" pitchFamily="49" charset="0"/>
            </a:endParaRPr>
          </a:p>
          <a:p>
            <a:r>
              <a:rPr lang="es-CO" sz="1200" dirty="0" err="1">
                <a:solidFill>
                  <a:srgbClr val="00B050"/>
                </a:solidFill>
                <a:latin typeface="Courier New" panose="02070309020205020404" pitchFamily="49" charset="0"/>
                <a:cs typeface="Courier New" panose="02070309020205020404" pitchFamily="49" charset="0"/>
              </a:rPr>
              <a:t>namespace</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AppGan.Repositories.EFCore.DataContext</a:t>
            </a:r>
            <a:endParaRPr lang="es-CO" sz="1200" dirty="0">
              <a:solidFill>
                <a:srgbClr val="00B050"/>
              </a:solidFill>
              <a:latin typeface="Courier New" panose="02070309020205020404" pitchFamily="49" charset="0"/>
              <a:cs typeface="Courier New" panose="02070309020205020404" pitchFamily="49" charset="0"/>
            </a:endParaRPr>
          </a:p>
          <a:p>
            <a:r>
              <a:rPr lang="es-CO" sz="1200" dirty="0">
                <a:solidFill>
                  <a:srgbClr val="00B050"/>
                </a:solidFill>
                <a:latin typeface="Courier New" panose="02070309020205020404" pitchFamily="49" charset="0"/>
                <a:cs typeface="Courier New" panose="02070309020205020404" pitchFamily="49" charset="0"/>
              </a:rPr>
              <a:t>{</a:t>
            </a:r>
          </a:p>
          <a:p>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class</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AppGanContextFactory</a:t>
            </a:r>
            <a:r>
              <a:rPr lang="es-CO" sz="1200" dirty="0">
                <a:solidFill>
                  <a:srgbClr val="00B050"/>
                </a:solidFill>
                <a:latin typeface="Courier New" panose="02070309020205020404" pitchFamily="49" charset="0"/>
                <a:cs typeface="Courier New" panose="02070309020205020404" pitchFamily="49" charset="0"/>
              </a:rPr>
              <a:t> : </a:t>
            </a:r>
            <a:r>
              <a:rPr lang="es-CO" sz="1200" dirty="0" err="1">
                <a:solidFill>
                  <a:srgbClr val="00B050"/>
                </a:solidFill>
                <a:latin typeface="Courier New" panose="02070309020205020404" pitchFamily="49" charset="0"/>
                <a:cs typeface="Courier New" panose="02070309020205020404" pitchFamily="49" charset="0"/>
              </a:rPr>
              <a:t>IDesignTimeDbContextFactory</a:t>
            </a:r>
            <a:r>
              <a:rPr lang="es-CO" sz="1200" dirty="0">
                <a:solidFill>
                  <a:srgbClr val="00B050"/>
                </a:solidFill>
                <a:latin typeface="Courier New" panose="02070309020205020404" pitchFamily="49" charset="0"/>
                <a:cs typeface="Courier New" panose="02070309020205020404" pitchFamily="49" charset="0"/>
              </a:rPr>
              <a:t>&lt;</a:t>
            </a:r>
            <a:r>
              <a:rPr lang="es-CO" sz="1200" dirty="0" err="1">
                <a:solidFill>
                  <a:srgbClr val="00B050"/>
                </a:solidFill>
                <a:latin typeface="Courier New" panose="02070309020205020404" pitchFamily="49" charset="0"/>
                <a:cs typeface="Courier New" panose="02070309020205020404" pitchFamily="49" charset="0"/>
              </a:rPr>
              <a:t>AppGanContext</a:t>
            </a:r>
            <a:r>
              <a:rPr lang="es-CO" sz="1200" dirty="0">
                <a:solidFill>
                  <a:srgbClr val="00B050"/>
                </a:solidFill>
                <a:latin typeface="Courier New" panose="02070309020205020404" pitchFamily="49" charset="0"/>
                <a:cs typeface="Courier New" panose="02070309020205020404" pitchFamily="49" charset="0"/>
              </a:rPr>
              <a:t>&gt;</a:t>
            </a:r>
          </a:p>
          <a:p>
            <a:r>
              <a:rPr lang="es-CO" sz="1200" dirty="0">
                <a:solidFill>
                  <a:srgbClr val="00B050"/>
                </a:solidFill>
                <a:latin typeface="Courier New" panose="02070309020205020404" pitchFamily="49" charset="0"/>
                <a:cs typeface="Courier New" panose="02070309020205020404" pitchFamily="49" charset="0"/>
              </a:rPr>
              <a:t>    {</a:t>
            </a:r>
          </a:p>
          <a:p>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public</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AppGanContext</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CreateDbContext</a:t>
            </a:r>
            <a:r>
              <a:rPr lang="es-CO" sz="1200" dirty="0">
                <a:solidFill>
                  <a:srgbClr val="00B050"/>
                </a:solidFill>
                <a:latin typeface="Courier New" panose="02070309020205020404" pitchFamily="49" charset="0"/>
                <a:cs typeface="Courier New" panose="02070309020205020404" pitchFamily="49" charset="0"/>
              </a:rPr>
              <a:t>(</a:t>
            </a:r>
            <a:r>
              <a:rPr lang="es-CO" sz="1200" dirty="0" err="1">
                <a:solidFill>
                  <a:srgbClr val="00B050"/>
                </a:solidFill>
                <a:latin typeface="Courier New" panose="02070309020205020404" pitchFamily="49" charset="0"/>
                <a:cs typeface="Courier New" panose="02070309020205020404" pitchFamily="49" charset="0"/>
              </a:rPr>
              <a:t>string</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args</a:t>
            </a:r>
            <a:r>
              <a:rPr lang="es-CO" sz="1200" dirty="0">
                <a:solidFill>
                  <a:srgbClr val="00B050"/>
                </a:solidFill>
                <a:latin typeface="Courier New" panose="02070309020205020404" pitchFamily="49" charset="0"/>
                <a:cs typeface="Courier New" panose="02070309020205020404" pitchFamily="49" charset="0"/>
              </a:rPr>
              <a:t>)</a:t>
            </a:r>
          </a:p>
          <a:p>
            <a:r>
              <a:rPr lang="es-CO" sz="1200" dirty="0">
                <a:solidFill>
                  <a:srgbClr val="00B050"/>
                </a:solidFill>
                <a:latin typeface="Courier New" panose="02070309020205020404" pitchFamily="49" charset="0"/>
                <a:cs typeface="Courier New" panose="02070309020205020404" pitchFamily="49" charset="0"/>
              </a:rPr>
              <a:t>        {</a:t>
            </a:r>
          </a:p>
          <a:p>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var</a:t>
            </a:r>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OptionBuilder</a:t>
            </a:r>
            <a:r>
              <a:rPr lang="es-CO" sz="1200" dirty="0">
                <a:solidFill>
                  <a:srgbClr val="00B050"/>
                </a:solidFill>
                <a:latin typeface="Courier New" panose="02070309020205020404" pitchFamily="49" charset="0"/>
                <a:cs typeface="Courier New" panose="02070309020205020404" pitchFamily="49" charset="0"/>
              </a:rPr>
              <a:t> = new </a:t>
            </a:r>
            <a:r>
              <a:rPr lang="es-CO" sz="1200" dirty="0" err="1">
                <a:solidFill>
                  <a:srgbClr val="00B050"/>
                </a:solidFill>
                <a:latin typeface="Courier New" panose="02070309020205020404" pitchFamily="49" charset="0"/>
                <a:cs typeface="Courier New" panose="02070309020205020404" pitchFamily="49" charset="0"/>
              </a:rPr>
              <a:t>DbContextOptionsBuilder</a:t>
            </a:r>
            <a:r>
              <a:rPr lang="es-CO" sz="1200" dirty="0">
                <a:solidFill>
                  <a:srgbClr val="00B050"/>
                </a:solidFill>
                <a:latin typeface="Courier New" panose="02070309020205020404" pitchFamily="49" charset="0"/>
                <a:cs typeface="Courier New" panose="02070309020205020404" pitchFamily="49" charset="0"/>
              </a:rPr>
              <a:t>&lt;</a:t>
            </a:r>
            <a:r>
              <a:rPr lang="es-CO" sz="1200" dirty="0" err="1">
                <a:solidFill>
                  <a:srgbClr val="00B050"/>
                </a:solidFill>
                <a:latin typeface="Courier New" panose="02070309020205020404" pitchFamily="49" charset="0"/>
                <a:cs typeface="Courier New" panose="02070309020205020404" pitchFamily="49" charset="0"/>
              </a:rPr>
              <a:t>AppGanContext</a:t>
            </a:r>
            <a:r>
              <a:rPr lang="es-CO" sz="1200" dirty="0">
                <a:solidFill>
                  <a:srgbClr val="00B050"/>
                </a:solidFill>
                <a:latin typeface="Courier New" panose="02070309020205020404" pitchFamily="49" charset="0"/>
                <a:cs typeface="Courier New" panose="02070309020205020404" pitchFamily="49" charset="0"/>
              </a:rPr>
              <a:t>&gt;();</a:t>
            </a:r>
          </a:p>
          <a:p>
            <a:endParaRPr lang="es-CO" sz="1200" dirty="0">
              <a:solidFill>
                <a:srgbClr val="00B050"/>
              </a:solidFill>
              <a:latin typeface="Courier New" panose="02070309020205020404" pitchFamily="49" charset="0"/>
              <a:cs typeface="Courier New" panose="02070309020205020404" pitchFamily="49" charset="0"/>
            </a:endParaRPr>
          </a:p>
          <a:p>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OptionBuilder.UseSqlServer</a:t>
            </a:r>
            <a:r>
              <a:rPr lang="es-CO" sz="1200" dirty="0">
                <a:solidFill>
                  <a:srgbClr val="00B050"/>
                </a:solidFill>
                <a:latin typeface="Courier New" panose="02070309020205020404" pitchFamily="49" charset="0"/>
                <a:cs typeface="Courier New" panose="02070309020205020404" pitchFamily="49" charset="0"/>
              </a:rPr>
              <a:t>("Server=DESKTOP-S3TGDJ8;Database=</a:t>
            </a:r>
            <a:r>
              <a:rPr lang="es-CO" sz="1200" dirty="0" err="1">
                <a:solidFill>
                  <a:srgbClr val="00B050"/>
                </a:solidFill>
                <a:latin typeface="Courier New" panose="02070309020205020404" pitchFamily="49" charset="0"/>
                <a:cs typeface="Courier New" panose="02070309020205020404" pitchFamily="49" charset="0"/>
              </a:rPr>
              <a:t>SoftGanDb</a:t>
            </a:r>
            <a:r>
              <a:rPr lang="es-CO" sz="1200" dirty="0">
                <a:solidFill>
                  <a:srgbClr val="00B050"/>
                </a:solidFill>
                <a:latin typeface="Courier New" panose="02070309020205020404" pitchFamily="49" charset="0"/>
                <a:cs typeface="Courier New" panose="02070309020205020404" pitchFamily="49" charset="0"/>
              </a:rPr>
              <a:t>");</a:t>
            </a:r>
          </a:p>
          <a:p>
            <a:endParaRPr lang="es-CO" sz="1200" dirty="0">
              <a:solidFill>
                <a:srgbClr val="00B050"/>
              </a:solidFill>
              <a:latin typeface="Courier New" panose="02070309020205020404" pitchFamily="49" charset="0"/>
              <a:cs typeface="Courier New" panose="02070309020205020404" pitchFamily="49" charset="0"/>
            </a:endParaRPr>
          </a:p>
          <a:p>
            <a:r>
              <a:rPr lang="es-CO" sz="1200" dirty="0">
                <a:solidFill>
                  <a:srgbClr val="00B050"/>
                </a:solidFill>
                <a:latin typeface="Courier New" panose="02070309020205020404" pitchFamily="49" charset="0"/>
                <a:cs typeface="Courier New" panose="02070309020205020404" pitchFamily="49" charset="0"/>
              </a:rPr>
              <a:t>            </a:t>
            </a:r>
            <a:r>
              <a:rPr lang="es-CO" sz="1200" dirty="0" err="1">
                <a:solidFill>
                  <a:srgbClr val="00B050"/>
                </a:solidFill>
                <a:latin typeface="Courier New" panose="02070309020205020404" pitchFamily="49" charset="0"/>
                <a:cs typeface="Courier New" panose="02070309020205020404" pitchFamily="49" charset="0"/>
              </a:rPr>
              <a:t>return</a:t>
            </a:r>
            <a:r>
              <a:rPr lang="es-CO" sz="1200" dirty="0">
                <a:solidFill>
                  <a:srgbClr val="00B050"/>
                </a:solidFill>
                <a:latin typeface="Courier New" panose="02070309020205020404" pitchFamily="49" charset="0"/>
                <a:cs typeface="Courier New" panose="02070309020205020404" pitchFamily="49" charset="0"/>
              </a:rPr>
              <a:t> new </a:t>
            </a:r>
            <a:r>
              <a:rPr lang="es-CO" sz="1200" dirty="0" err="1">
                <a:solidFill>
                  <a:srgbClr val="00B050"/>
                </a:solidFill>
                <a:latin typeface="Courier New" panose="02070309020205020404" pitchFamily="49" charset="0"/>
                <a:cs typeface="Courier New" panose="02070309020205020404" pitchFamily="49" charset="0"/>
              </a:rPr>
              <a:t>AppGanContext</a:t>
            </a:r>
            <a:r>
              <a:rPr lang="es-CO" sz="1200" dirty="0">
                <a:solidFill>
                  <a:srgbClr val="00B050"/>
                </a:solidFill>
                <a:latin typeface="Courier New" panose="02070309020205020404" pitchFamily="49" charset="0"/>
                <a:cs typeface="Courier New" panose="02070309020205020404" pitchFamily="49" charset="0"/>
              </a:rPr>
              <a:t>(</a:t>
            </a:r>
            <a:r>
              <a:rPr lang="es-CO" sz="1200" dirty="0" err="1">
                <a:solidFill>
                  <a:srgbClr val="00B050"/>
                </a:solidFill>
                <a:latin typeface="Courier New" panose="02070309020205020404" pitchFamily="49" charset="0"/>
                <a:cs typeface="Courier New" panose="02070309020205020404" pitchFamily="49" charset="0"/>
              </a:rPr>
              <a:t>OptionBuilder.Options</a:t>
            </a:r>
            <a:r>
              <a:rPr lang="es-CO" sz="1200" dirty="0">
                <a:solidFill>
                  <a:srgbClr val="00B050"/>
                </a:solidFill>
                <a:latin typeface="Courier New" panose="02070309020205020404" pitchFamily="49" charset="0"/>
                <a:cs typeface="Courier New" panose="02070309020205020404" pitchFamily="49" charset="0"/>
              </a:rPr>
              <a:t>);</a:t>
            </a:r>
          </a:p>
          <a:p>
            <a:r>
              <a:rPr lang="es-CO" sz="1200" dirty="0">
                <a:solidFill>
                  <a:srgbClr val="00B050"/>
                </a:solidFill>
                <a:latin typeface="Courier New" panose="02070309020205020404" pitchFamily="49" charset="0"/>
                <a:cs typeface="Courier New" panose="02070309020205020404" pitchFamily="49" charset="0"/>
              </a:rPr>
              <a:t>        }</a:t>
            </a:r>
          </a:p>
          <a:p>
            <a:r>
              <a:rPr lang="es-CO" sz="1200" dirty="0">
                <a:solidFill>
                  <a:srgbClr val="00B050"/>
                </a:solidFill>
                <a:latin typeface="Courier New" panose="02070309020205020404" pitchFamily="49" charset="0"/>
                <a:cs typeface="Courier New" panose="02070309020205020404" pitchFamily="49" charset="0"/>
              </a:rPr>
              <a:t>    }</a:t>
            </a:r>
          </a:p>
          <a:p>
            <a:r>
              <a:rPr lang="es-CO" sz="1200" dirty="0">
                <a:solidFill>
                  <a:srgbClr val="00B050"/>
                </a:solidFill>
                <a:latin typeface="Courier New" panose="02070309020205020404" pitchFamily="49" charset="0"/>
                <a:cs typeface="Courier New" panose="02070309020205020404" pitchFamily="49" charset="0"/>
              </a:rPr>
              <a:t>}</a:t>
            </a:r>
          </a:p>
          <a:p>
            <a:endParaRPr lang="es-CO" sz="1000" dirty="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6929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Realizando la Migración</a:t>
            </a:r>
            <a:endParaRPr lang="es-CO" sz="3000" dirty="0">
              <a:solidFill>
                <a:schemeClr val="dk1"/>
              </a:solidFill>
            </a:endParaRPr>
          </a:p>
        </p:txBody>
      </p:sp>
      <p:sp>
        <p:nvSpPr>
          <p:cNvPr id="3" name="Título 1"/>
          <p:cNvSpPr txBox="1">
            <a:spLocks/>
          </p:cNvSpPr>
          <p:nvPr/>
        </p:nvSpPr>
        <p:spPr>
          <a:xfrm>
            <a:off x="413150" y="886899"/>
            <a:ext cx="8407716" cy="3669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ES" sz="1600" dirty="0" smtClean="0">
                <a:latin typeface="Courier New" panose="02070309020205020404" pitchFamily="49" charset="0"/>
                <a:cs typeface="Courier New" panose="02070309020205020404" pitchFamily="49" charset="0"/>
              </a:rPr>
              <a:t>Herramientas</a:t>
            </a:r>
          </a:p>
          <a:p>
            <a:r>
              <a:rPr lang="es-ES" sz="1600" dirty="0">
                <a:latin typeface="Courier New" panose="02070309020205020404" pitchFamily="49" charset="0"/>
                <a:cs typeface="Courier New" panose="02070309020205020404" pitchFamily="49" charset="0"/>
              </a:rPr>
              <a:t> </a:t>
            </a:r>
            <a:r>
              <a:rPr lang="es-ES" sz="1600" dirty="0" smtClean="0">
                <a:latin typeface="Courier New" panose="02070309020205020404" pitchFamily="49" charset="0"/>
                <a:cs typeface="Courier New" panose="02070309020205020404" pitchFamily="49" charset="0"/>
              </a:rPr>
              <a:t>  /Administrador de paquetes </a:t>
            </a:r>
            <a:r>
              <a:rPr lang="es-ES" sz="1600" dirty="0" err="1" smtClean="0">
                <a:latin typeface="Courier New" panose="02070309020205020404" pitchFamily="49" charset="0"/>
                <a:cs typeface="Courier New" panose="02070309020205020404" pitchFamily="49" charset="0"/>
              </a:rPr>
              <a:t>NuGet</a:t>
            </a:r>
            <a:endParaRPr lang="es-ES" sz="1600" dirty="0" smtClean="0">
              <a:latin typeface="Courier New" panose="02070309020205020404" pitchFamily="49" charset="0"/>
              <a:cs typeface="Courier New" panose="02070309020205020404" pitchFamily="49" charset="0"/>
            </a:endParaRPr>
          </a:p>
          <a:p>
            <a:r>
              <a:rPr lang="es-ES" sz="1600" dirty="0" smtClean="0">
                <a:latin typeface="Courier New" panose="02070309020205020404" pitchFamily="49" charset="0"/>
                <a:cs typeface="Courier New" panose="02070309020205020404" pitchFamily="49" charset="0"/>
              </a:rPr>
              <a:t>      /Consola de administrador de </a:t>
            </a:r>
            <a:r>
              <a:rPr lang="es-ES" sz="1600" dirty="0">
                <a:latin typeface="Courier New" panose="02070309020205020404" pitchFamily="49" charset="0"/>
                <a:cs typeface="Courier New" panose="02070309020205020404" pitchFamily="49" charset="0"/>
              </a:rPr>
              <a:t>p</a:t>
            </a:r>
            <a:r>
              <a:rPr lang="es-ES" sz="1600" dirty="0" smtClean="0">
                <a:latin typeface="Courier New" panose="02070309020205020404" pitchFamily="49" charset="0"/>
                <a:cs typeface="Courier New" panose="02070309020205020404" pitchFamily="49" charset="0"/>
              </a:rPr>
              <a:t>aquetes</a:t>
            </a:r>
          </a:p>
          <a:p>
            <a:endParaRPr lang="es-ES" sz="1400" dirty="0" smtClean="0">
              <a:latin typeface="Courier New" panose="02070309020205020404" pitchFamily="49" charset="0"/>
              <a:cs typeface="Courier New" panose="02070309020205020404" pitchFamily="49" charset="0"/>
            </a:endParaRPr>
          </a:p>
          <a:p>
            <a:r>
              <a:rPr lang="es-ES" sz="1400" dirty="0" smtClean="0">
                <a:latin typeface="Courier New" panose="02070309020205020404" pitchFamily="49" charset="0"/>
                <a:cs typeface="Courier New" panose="02070309020205020404" pitchFamily="49" charset="0"/>
              </a:rPr>
              <a:t>En la consola escribe:</a:t>
            </a:r>
            <a:endParaRPr lang="es-CO" sz="1400" dirty="0" smtClean="0">
              <a:latin typeface="Courier New" panose="02070309020205020404" pitchFamily="49" charset="0"/>
              <a:cs typeface="Courier New" panose="02070309020205020404" pitchFamily="49" charset="0"/>
            </a:endParaRPr>
          </a:p>
          <a:p>
            <a:r>
              <a:rPr lang="es-CO" sz="1400" dirty="0" err="1" smtClean="0">
                <a:solidFill>
                  <a:srgbClr val="00B050"/>
                </a:solidFill>
                <a:latin typeface="Courier New" panose="02070309020205020404" pitchFamily="49" charset="0"/>
                <a:cs typeface="Courier New" panose="02070309020205020404" pitchFamily="49" charset="0"/>
              </a:rPr>
              <a:t>Add-Migration</a:t>
            </a:r>
            <a:r>
              <a:rPr lang="es-CO" sz="1400" dirty="0" smtClean="0">
                <a:solidFill>
                  <a:srgbClr val="00B050"/>
                </a:solidFill>
                <a:latin typeface="Courier New" panose="02070309020205020404" pitchFamily="49" charset="0"/>
                <a:cs typeface="Courier New" panose="02070309020205020404" pitchFamily="49" charset="0"/>
              </a:rPr>
              <a:t> </a:t>
            </a:r>
            <a:r>
              <a:rPr lang="es-CO" sz="1400" dirty="0" err="1">
                <a:solidFill>
                  <a:srgbClr val="00B050"/>
                </a:solidFill>
                <a:latin typeface="Courier New" panose="02070309020205020404" pitchFamily="49" charset="0"/>
                <a:cs typeface="Courier New" panose="02070309020205020404" pitchFamily="49" charset="0"/>
              </a:rPr>
              <a:t>InitialProject</a:t>
            </a:r>
            <a:r>
              <a:rPr lang="es-CO" sz="1400" dirty="0">
                <a:solidFill>
                  <a:srgbClr val="00B050"/>
                </a:solidFill>
                <a:latin typeface="Courier New" panose="02070309020205020404" pitchFamily="49" charset="0"/>
                <a:cs typeface="Courier New" panose="02070309020205020404" pitchFamily="49" charset="0"/>
              </a:rPr>
              <a:t> -p </a:t>
            </a:r>
            <a:r>
              <a:rPr lang="es-CO" sz="1400" dirty="0" err="1">
                <a:solidFill>
                  <a:srgbClr val="00B050"/>
                </a:solidFill>
                <a:latin typeface="Courier New" panose="02070309020205020404" pitchFamily="49" charset="0"/>
                <a:cs typeface="Courier New" panose="02070309020205020404" pitchFamily="49" charset="0"/>
              </a:rPr>
              <a:t>AppGan.Repositories.EFCore</a:t>
            </a:r>
            <a:r>
              <a:rPr lang="es-CO" sz="1400" dirty="0">
                <a:solidFill>
                  <a:srgbClr val="00B050"/>
                </a:solidFill>
                <a:latin typeface="Courier New" panose="02070309020205020404" pitchFamily="49" charset="0"/>
                <a:cs typeface="Courier New" panose="02070309020205020404" pitchFamily="49" charset="0"/>
              </a:rPr>
              <a:t> -c </a:t>
            </a:r>
            <a:r>
              <a:rPr lang="es-CO" sz="1400" dirty="0" err="1">
                <a:solidFill>
                  <a:srgbClr val="00B050"/>
                </a:solidFill>
                <a:latin typeface="Courier New" panose="02070309020205020404" pitchFamily="49" charset="0"/>
                <a:cs typeface="Courier New" panose="02070309020205020404" pitchFamily="49" charset="0"/>
              </a:rPr>
              <a:t>AppGanContext</a:t>
            </a:r>
            <a:r>
              <a:rPr lang="es-CO" sz="1400" dirty="0">
                <a:solidFill>
                  <a:srgbClr val="00B050"/>
                </a:solidFill>
                <a:latin typeface="Courier New" panose="02070309020205020404" pitchFamily="49" charset="0"/>
                <a:cs typeface="Courier New" panose="02070309020205020404" pitchFamily="49" charset="0"/>
              </a:rPr>
              <a:t> </a:t>
            </a:r>
            <a:endParaRPr lang="es-CO" sz="1400" dirty="0" smtClean="0">
              <a:solidFill>
                <a:srgbClr val="00B050"/>
              </a:solidFill>
              <a:latin typeface="Courier New" panose="02070309020205020404" pitchFamily="49" charset="0"/>
              <a:cs typeface="Courier New" panose="02070309020205020404" pitchFamily="49" charset="0"/>
            </a:endParaRPr>
          </a:p>
          <a:p>
            <a:r>
              <a:rPr lang="es-CO" sz="1400" dirty="0" smtClean="0">
                <a:solidFill>
                  <a:srgbClr val="00B050"/>
                </a:solidFill>
                <a:latin typeface="Courier New" panose="02070309020205020404" pitchFamily="49" charset="0"/>
                <a:cs typeface="Courier New" panose="02070309020205020404" pitchFamily="49" charset="0"/>
              </a:rPr>
              <a:t>-</a:t>
            </a:r>
            <a:r>
              <a:rPr lang="es-CO" sz="1400" dirty="0">
                <a:solidFill>
                  <a:srgbClr val="00B050"/>
                </a:solidFill>
                <a:latin typeface="Courier New" panose="02070309020205020404" pitchFamily="49" charset="0"/>
                <a:cs typeface="Courier New" panose="02070309020205020404" pitchFamily="49" charset="0"/>
              </a:rPr>
              <a:t>o </a:t>
            </a:r>
            <a:r>
              <a:rPr lang="es-CO" sz="1400" dirty="0" err="1">
                <a:solidFill>
                  <a:srgbClr val="00B050"/>
                </a:solidFill>
                <a:latin typeface="Courier New" panose="02070309020205020404" pitchFamily="49" charset="0"/>
                <a:cs typeface="Courier New" panose="02070309020205020404" pitchFamily="49" charset="0"/>
              </a:rPr>
              <a:t>Migrations</a:t>
            </a:r>
            <a:r>
              <a:rPr lang="es-CO" sz="1400" dirty="0">
                <a:solidFill>
                  <a:srgbClr val="00B050"/>
                </a:solidFill>
                <a:latin typeface="Courier New" panose="02070309020205020404" pitchFamily="49" charset="0"/>
                <a:cs typeface="Courier New" panose="02070309020205020404" pitchFamily="49" charset="0"/>
              </a:rPr>
              <a:t> -s </a:t>
            </a:r>
            <a:r>
              <a:rPr lang="es-CO" sz="1400" dirty="0" err="1" smtClean="0">
                <a:solidFill>
                  <a:srgbClr val="00B050"/>
                </a:solidFill>
                <a:latin typeface="Courier New" panose="02070309020205020404" pitchFamily="49" charset="0"/>
                <a:cs typeface="Courier New" panose="02070309020205020404" pitchFamily="49" charset="0"/>
              </a:rPr>
              <a:t>AppGan.Repositories.EFCore</a:t>
            </a:r>
            <a:endParaRPr lang="es-CO" sz="1400" dirty="0" smtClean="0">
              <a:solidFill>
                <a:srgbClr val="00B050"/>
              </a:solidFill>
              <a:latin typeface="Courier New" panose="02070309020205020404" pitchFamily="49" charset="0"/>
              <a:cs typeface="Courier New" panose="02070309020205020404" pitchFamily="49" charset="0"/>
            </a:endParaRPr>
          </a:p>
          <a:p>
            <a:endParaRPr lang="es-ES" sz="1400" dirty="0" smtClean="0">
              <a:solidFill>
                <a:srgbClr val="00B050"/>
              </a:solidFill>
              <a:latin typeface="Courier New" panose="02070309020205020404" pitchFamily="49" charset="0"/>
              <a:cs typeface="Courier New" panose="02070309020205020404" pitchFamily="49" charset="0"/>
            </a:endParaRPr>
          </a:p>
          <a:p>
            <a:r>
              <a:rPr lang="es-ES" sz="1600" dirty="0" smtClean="0">
                <a:solidFill>
                  <a:srgbClr val="FFFF00"/>
                </a:solidFill>
                <a:latin typeface="Courier New" panose="02070309020205020404" pitchFamily="49" charset="0"/>
                <a:cs typeface="Courier New" panose="02070309020205020404" pitchFamily="49" charset="0"/>
              </a:rPr>
              <a:t>-p Proyecto por defecto que contiene la migración</a:t>
            </a:r>
          </a:p>
          <a:p>
            <a:r>
              <a:rPr lang="es-ES" sz="1600" dirty="0" smtClean="0">
                <a:solidFill>
                  <a:srgbClr val="FFFF00"/>
                </a:solidFill>
                <a:latin typeface="Courier New" panose="02070309020205020404" pitchFamily="49" charset="0"/>
                <a:cs typeface="Courier New" panose="02070309020205020404" pitchFamily="49" charset="0"/>
              </a:rPr>
              <a:t>-c Clase donde está el Contexto de datos</a:t>
            </a:r>
          </a:p>
          <a:p>
            <a:r>
              <a:rPr lang="es-ES" sz="1600" dirty="0" smtClean="0">
                <a:solidFill>
                  <a:srgbClr val="FFFF00"/>
                </a:solidFill>
                <a:latin typeface="Courier New" panose="02070309020205020404" pitchFamily="49" charset="0"/>
                <a:cs typeface="Courier New" panose="02070309020205020404" pitchFamily="49" charset="0"/>
              </a:rPr>
              <a:t>-o Carpeta de salida donde se colocaran archivos de migración</a:t>
            </a:r>
          </a:p>
          <a:p>
            <a:r>
              <a:rPr lang="es-ES" sz="1600" dirty="0" smtClean="0">
                <a:solidFill>
                  <a:srgbClr val="FFFF00"/>
                </a:solidFill>
                <a:latin typeface="Courier New" panose="02070309020205020404" pitchFamily="49" charset="0"/>
                <a:cs typeface="Courier New" panose="02070309020205020404" pitchFamily="49" charset="0"/>
              </a:rPr>
              <a:t>-s Proyecto que tiene las herramientas de migración</a:t>
            </a:r>
          </a:p>
          <a:p>
            <a:r>
              <a:rPr lang="es-ES" sz="1600" dirty="0" smtClean="0">
                <a:solidFill>
                  <a:srgbClr val="FFFF00"/>
                </a:solidFill>
                <a:latin typeface="Courier New" panose="02070309020205020404" pitchFamily="49" charset="0"/>
                <a:cs typeface="Courier New" panose="02070309020205020404" pitchFamily="49" charset="0"/>
              </a:rPr>
              <a:t>   Donde instaló: </a:t>
            </a:r>
            <a:r>
              <a:rPr lang="es-ES" sz="1600" dirty="0" err="1" smtClean="0">
                <a:solidFill>
                  <a:srgbClr val="FFFF00"/>
                </a:solidFill>
                <a:latin typeface="Courier New" panose="02070309020205020404" pitchFamily="49" charset="0"/>
                <a:cs typeface="Courier New" panose="02070309020205020404" pitchFamily="49" charset="0"/>
              </a:rPr>
              <a:t>Microsoft.EntityFrameworkCore.Tools</a:t>
            </a:r>
            <a:endParaRPr lang="es-ES" sz="1600" dirty="0" smtClean="0">
              <a:solidFill>
                <a:srgbClr val="FFFF00"/>
              </a:solidFill>
              <a:latin typeface="Courier New" panose="02070309020205020404" pitchFamily="49" charset="0"/>
              <a:cs typeface="Courier New" panose="02070309020205020404" pitchFamily="49" charset="0"/>
            </a:endParaRPr>
          </a:p>
          <a:p>
            <a:r>
              <a:rPr lang="es-ES" sz="1600" dirty="0">
                <a:solidFill>
                  <a:srgbClr val="FFFF00"/>
                </a:solidFill>
                <a:latin typeface="Courier New" panose="02070309020205020404" pitchFamily="49" charset="0"/>
                <a:cs typeface="Courier New" panose="02070309020205020404" pitchFamily="49" charset="0"/>
              </a:rPr>
              <a:t>	</a:t>
            </a:r>
            <a:r>
              <a:rPr lang="es-ES" sz="1600" dirty="0" smtClean="0">
                <a:solidFill>
                  <a:srgbClr val="FFFF00"/>
                </a:solidFill>
                <a:latin typeface="Courier New" panose="02070309020205020404" pitchFamily="49" charset="0"/>
                <a:cs typeface="Courier New" panose="02070309020205020404" pitchFamily="49" charset="0"/>
              </a:rPr>
              <a:t>	   </a:t>
            </a:r>
            <a:r>
              <a:rPr lang="es-ES" sz="1600" dirty="0" err="1" smtClean="0">
                <a:solidFill>
                  <a:srgbClr val="FFFF00"/>
                </a:solidFill>
                <a:latin typeface="Courier New" panose="02070309020205020404" pitchFamily="49" charset="0"/>
                <a:cs typeface="Courier New" panose="02070309020205020404" pitchFamily="49" charset="0"/>
              </a:rPr>
              <a:t>Microsoft.EntityFrameworkCore.SqlServer</a:t>
            </a:r>
            <a:r>
              <a:rPr lang="es-ES" sz="1600" dirty="0" smtClean="0">
                <a:solidFill>
                  <a:srgbClr val="FFFF00"/>
                </a:solidFill>
                <a:latin typeface="Courier New" panose="02070309020205020404" pitchFamily="49" charset="0"/>
                <a:cs typeface="Courier New" panose="02070309020205020404" pitchFamily="49" charset="0"/>
              </a:rPr>
              <a:t> </a:t>
            </a:r>
            <a:endParaRPr lang="es-CO" sz="1000" dirty="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15900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Realizando la Migración</a:t>
            </a:r>
            <a:endParaRPr lang="es-CO" sz="3000" dirty="0">
              <a:solidFill>
                <a:schemeClr val="dk1"/>
              </a:solidFill>
            </a:endParaRPr>
          </a:p>
        </p:txBody>
      </p:sp>
      <p:sp>
        <p:nvSpPr>
          <p:cNvPr id="3" name="Título 1"/>
          <p:cNvSpPr txBox="1">
            <a:spLocks/>
          </p:cNvSpPr>
          <p:nvPr/>
        </p:nvSpPr>
        <p:spPr>
          <a:xfrm>
            <a:off x="413150" y="886899"/>
            <a:ext cx="8407716" cy="3669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ES" sz="1400" dirty="0" smtClean="0">
                <a:latin typeface="Courier New" panose="02070309020205020404" pitchFamily="49" charset="0"/>
                <a:cs typeface="Courier New" panose="02070309020205020404" pitchFamily="49" charset="0"/>
              </a:rPr>
              <a:t>Este comando realizará la migración a </a:t>
            </a:r>
            <a:r>
              <a:rPr lang="es-ES" sz="1400" dirty="0" err="1" smtClean="0">
                <a:latin typeface="Courier New" panose="02070309020205020404" pitchFamily="49" charset="0"/>
                <a:cs typeface="Courier New" panose="02070309020205020404" pitchFamily="49" charset="0"/>
              </a:rPr>
              <a:t>Sql</a:t>
            </a:r>
            <a:r>
              <a:rPr lang="es-ES" sz="1400" dirty="0" smtClean="0">
                <a:latin typeface="Courier New" panose="02070309020205020404" pitchFamily="49" charset="0"/>
                <a:cs typeface="Courier New" panose="02070309020205020404" pitchFamily="49" charset="0"/>
              </a:rPr>
              <a:t> Server:</a:t>
            </a:r>
          </a:p>
          <a:p>
            <a:endParaRPr lang="es-CO" sz="1400" dirty="0" smtClean="0">
              <a:latin typeface="Courier New" panose="02070309020205020404" pitchFamily="49" charset="0"/>
              <a:cs typeface="Courier New" panose="02070309020205020404" pitchFamily="49" charset="0"/>
            </a:endParaRPr>
          </a:p>
          <a:p>
            <a:r>
              <a:rPr lang="es-CO" sz="1400" dirty="0" err="1">
                <a:solidFill>
                  <a:srgbClr val="92D050"/>
                </a:solidFill>
                <a:latin typeface="Courier New" panose="02070309020205020404" pitchFamily="49" charset="0"/>
                <a:cs typeface="Courier New" panose="02070309020205020404" pitchFamily="49" charset="0"/>
              </a:rPr>
              <a:t>update-database</a:t>
            </a:r>
            <a:r>
              <a:rPr lang="es-CO" sz="1400" dirty="0">
                <a:solidFill>
                  <a:srgbClr val="92D050"/>
                </a:solidFill>
                <a:latin typeface="Courier New" panose="02070309020205020404" pitchFamily="49" charset="0"/>
                <a:cs typeface="Courier New" panose="02070309020205020404" pitchFamily="49" charset="0"/>
              </a:rPr>
              <a:t> -p </a:t>
            </a:r>
            <a:r>
              <a:rPr lang="es-CO" sz="1400" dirty="0" err="1">
                <a:solidFill>
                  <a:srgbClr val="92D050"/>
                </a:solidFill>
                <a:latin typeface="Courier New" panose="02070309020205020404" pitchFamily="49" charset="0"/>
                <a:cs typeface="Courier New" panose="02070309020205020404" pitchFamily="49" charset="0"/>
              </a:rPr>
              <a:t>AppGan.Repositories.EFCore</a:t>
            </a:r>
            <a:r>
              <a:rPr lang="es-CO" sz="1400" dirty="0">
                <a:solidFill>
                  <a:srgbClr val="92D050"/>
                </a:solidFill>
                <a:latin typeface="Courier New" panose="02070309020205020404" pitchFamily="49" charset="0"/>
                <a:cs typeface="Courier New" panose="02070309020205020404" pitchFamily="49" charset="0"/>
              </a:rPr>
              <a:t> -s </a:t>
            </a:r>
            <a:r>
              <a:rPr lang="es-CO" sz="1400" dirty="0" err="1">
                <a:solidFill>
                  <a:srgbClr val="92D050"/>
                </a:solidFill>
                <a:latin typeface="Courier New" panose="02070309020205020404" pitchFamily="49" charset="0"/>
                <a:cs typeface="Courier New" panose="02070309020205020404" pitchFamily="49" charset="0"/>
              </a:rPr>
              <a:t>AppGan.Repositories.EFCore</a:t>
            </a:r>
            <a:endParaRPr lang="es-ES" sz="1400" dirty="0" smtClean="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4796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Patrón Repositorio</a:t>
            </a:r>
            <a:endParaRPr lang="es-CO" sz="3000" dirty="0">
              <a:solidFill>
                <a:schemeClr val="dk1"/>
              </a:solidFill>
            </a:endParaRPr>
          </a:p>
        </p:txBody>
      </p:sp>
      <p:sp>
        <p:nvSpPr>
          <p:cNvPr id="3" name="Título 1"/>
          <p:cNvSpPr txBox="1">
            <a:spLocks/>
          </p:cNvSpPr>
          <p:nvPr/>
        </p:nvSpPr>
        <p:spPr>
          <a:xfrm>
            <a:off x="413150" y="886899"/>
            <a:ext cx="8407716" cy="3803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nSpc>
                <a:spcPct val="150000"/>
              </a:lnSpc>
            </a:pPr>
            <a:r>
              <a:rPr lang="es-CO" sz="1600" dirty="0"/>
              <a:t>Es un patrón de diseño de software, especialmente útil en aplicaciones que interactúan con una capa de persistencia de datos. </a:t>
            </a:r>
            <a:r>
              <a:rPr lang="es-CO" sz="1600" dirty="0" smtClean="0"/>
              <a:t>Permite:</a:t>
            </a:r>
          </a:p>
          <a:p>
            <a:pPr marL="285750" indent="-285750">
              <a:lnSpc>
                <a:spcPct val="150000"/>
              </a:lnSpc>
              <a:buFont typeface="Arial" panose="020B0604020202020204" pitchFamily="34" charset="0"/>
              <a:buChar char="•"/>
            </a:pPr>
            <a:r>
              <a:rPr lang="es-CO" sz="1600" dirty="0" smtClean="0"/>
              <a:t>Separación </a:t>
            </a:r>
            <a:r>
              <a:rPr lang="es-CO" sz="1600" dirty="0"/>
              <a:t>clara de responsabilidades </a:t>
            </a:r>
            <a:endParaRPr lang="es-CO" sz="1600" dirty="0" smtClean="0"/>
          </a:p>
          <a:p>
            <a:pPr marL="285750" indent="-285750">
              <a:lnSpc>
                <a:spcPct val="150000"/>
              </a:lnSpc>
              <a:buFont typeface="Arial" panose="020B0604020202020204" pitchFamily="34" charset="0"/>
              <a:buChar char="•"/>
            </a:pPr>
            <a:r>
              <a:rPr lang="es-CO" sz="1600" dirty="0" smtClean="0"/>
              <a:t>Aporta </a:t>
            </a:r>
            <a:r>
              <a:rPr lang="es-CO" sz="1600" dirty="0"/>
              <a:t>beneficios a la </a:t>
            </a:r>
            <a:r>
              <a:rPr lang="es-CO" sz="1600" dirty="0" smtClean="0"/>
              <a:t>mantenibilidad</a:t>
            </a:r>
          </a:p>
          <a:p>
            <a:pPr marL="285750" indent="-285750">
              <a:lnSpc>
                <a:spcPct val="150000"/>
              </a:lnSpc>
              <a:buFont typeface="Arial" panose="020B0604020202020204" pitchFamily="34" charset="0"/>
              <a:buChar char="•"/>
            </a:pPr>
            <a:r>
              <a:rPr lang="es-CO" sz="1600" dirty="0" smtClean="0"/>
              <a:t>Escalabilidad </a:t>
            </a:r>
          </a:p>
          <a:p>
            <a:pPr marL="285750" indent="-285750">
              <a:lnSpc>
                <a:spcPct val="150000"/>
              </a:lnSpc>
              <a:buFont typeface="Arial" panose="020B0604020202020204" pitchFamily="34" charset="0"/>
              <a:buChar char="•"/>
            </a:pPr>
            <a:r>
              <a:rPr lang="es-CO" sz="1600" dirty="0" err="1" smtClean="0"/>
              <a:t>Testabilidad</a:t>
            </a:r>
            <a:r>
              <a:rPr lang="es-CO" sz="1600" dirty="0" smtClean="0"/>
              <a:t> </a:t>
            </a:r>
            <a:r>
              <a:rPr lang="es-CO" sz="1600" dirty="0"/>
              <a:t>del </a:t>
            </a:r>
            <a:r>
              <a:rPr lang="es-CO" sz="1600" dirty="0" smtClean="0"/>
              <a:t>código</a:t>
            </a:r>
            <a:endParaRPr lang="es-CO" sz="1600" dirty="0"/>
          </a:p>
          <a:p>
            <a:pPr>
              <a:lnSpc>
                <a:spcPct val="150000"/>
              </a:lnSpc>
            </a:pPr>
            <a:endParaRPr lang="es-ES" sz="1600" dirty="0" smtClean="0">
              <a:solidFill>
                <a:srgbClr val="92D050"/>
              </a:solidFill>
              <a:latin typeface="Courier New" panose="02070309020205020404" pitchFamily="49" charset="0"/>
              <a:cs typeface="Courier New" panose="02070309020205020404" pitchFamily="49" charset="0"/>
            </a:endParaRPr>
          </a:p>
          <a:p>
            <a:pPr>
              <a:lnSpc>
                <a:spcPct val="150000"/>
              </a:lnSpc>
            </a:pPr>
            <a:r>
              <a:rPr lang="es-CO" sz="1600" dirty="0"/>
              <a:t>A</a:t>
            </a:r>
            <a:r>
              <a:rPr lang="es-CO" sz="1600" dirty="0" smtClean="0"/>
              <a:t>bstrae </a:t>
            </a:r>
            <a:r>
              <a:rPr lang="es-CO" sz="1600" dirty="0"/>
              <a:t>la lógica de acceso a datos de la lógica de negocio. Actúa como un intermediario entre tu aplicación y la fuente de datos (base de datos, API externa, archivos, etc.).</a:t>
            </a:r>
          </a:p>
          <a:p>
            <a:endParaRPr lang="es-ES" sz="1600" dirty="0" smtClean="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94616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3150" y="309825"/>
            <a:ext cx="8339700" cy="652702"/>
          </a:xfrm>
        </p:spPr>
        <p:txBody>
          <a:bodyPr/>
          <a:lstStyle/>
          <a:p>
            <a:pPr algn="l"/>
            <a:r>
              <a:rPr lang="es-ES" sz="3000" dirty="0" smtClean="0">
                <a:solidFill>
                  <a:schemeClr val="dk1"/>
                </a:solidFill>
              </a:rPr>
              <a:t>Patrón Repositorio</a:t>
            </a:r>
            <a:endParaRPr lang="es-CO" sz="3000" dirty="0">
              <a:solidFill>
                <a:schemeClr val="dk1"/>
              </a:solidFill>
            </a:endParaRPr>
          </a:p>
        </p:txBody>
      </p:sp>
      <p:sp>
        <p:nvSpPr>
          <p:cNvPr id="4" name="Cubo 3"/>
          <p:cNvSpPr/>
          <p:nvPr/>
        </p:nvSpPr>
        <p:spPr>
          <a:xfrm>
            <a:off x="630264" y="1968015"/>
            <a:ext cx="2598550" cy="1813572"/>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bo 4"/>
          <p:cNvSpPr/>
          <p:nvPr/>
        </p:nvSpPr>
        <p:spPr>
          <a:xfrm>
            <a:off x="3758339" y="1973161"/>
            <a:ext cx="2255004" cy="1787472"/>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 name="Google Shape;3210;p56"/>
          <p:cNvGrpSpPr/>
          <p:nvPr/>
        </p:nvGrpSpPr>
        <p:grpSpPr>
          <a:xfrm>
            <a:off x="4409748" y="2714731"/>
            <a:ext cx="327568" cy="344230"/>
            <a:chOff x="3095745" y="3805393"/>
            <a:chExt cx="352840" cy="354717"/>
          </a:xfrm>
        </p:grpSpPr>
        <p:sp>
          <p:nvSpPr>
            <p:cNvPr id="7" name="Google Shape;3211;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12;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13;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14;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15;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16;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CuadroTexto 12"/>
          <p:cNvSpPr txBox="1"/>
          <p:nvPr/>
        </p:nvSpPr>
        <p:spPr>
          <a:xfrm>
            <a:off x="4113211" y="3073633"/>
            <a:ext cx="1077539" cy="276999"/>
          </a:xfrm>
          <a:prstGeom prst="rect">
            <a:avLst/>
          </a:prstGeom>
          <a:noFill/>
        </p:spPr>
        <p:txBody>
          <a:bodyPr wrap="none" rtlCol="0">
            <a:spAutoFit/>
          </a:bodyPr>
          <a:lstStyle/>
          <a:p>
            <a:r>
              <a:rPr lang="es-ES" sz="1200" dirty="0" err="1" smtClean="0">
                <a:solidFill>
                  <a:schemeClr val="tx1"/>
                </a:solidFill>
                <a:latin typeface="Goldman" panose="020B0604020202020204" charset="0"/>
              </a:rPr>
              <a:t>Repository</a:t>
            </a:r>
            <a:endParaRPr lang="es-CO" sz="1200" dirty="0">
              <a:solidFill>
                <a:schemeClr val="tx1"/>
              </a:solidFill>
              <a:latin typeface="Goldman" panose="020B0604020202020204" charset="0"/>
            </a:endParaRPr>
          </a:p>
        </p:txBody>
      </p:sp>
      <p:sp>
        <p:nvSpPr>
          <p:cNvPr id="14" name="Google Shape;4386;p58"/>
          <p:cNvSpPr/>
          <p:nvPr/>
        </p:nvSpPr>
        <p:spPr>
          <a:xfrm>
            <a:off x="1498977" y="2631257"/>
            <a:ext cx="469308" cy="455759"/>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CuadroTexto 14"/>
          <p:cNvSpPr txBox="1"/>
          <p:nvPr/>
        </p:nvSpPr>
        <p:spPr>
          <a:xfrm>
            <a:off x="1123528" y="3230208"/>
            <a:ext cx="1402948" cy="276999"/>
          </a:xfrm>
          <a:prstGeom prst="rect">
            <a:avLst/>
          </a:prstGeom>
          <a:noFill/>
        </p:spPr>
        <p:txBody>
          <a:bodyPr wrap="none" rtlCol="0">
            <a:spAutoFit/>
          </a:bodyPr>
          <a:lstStyle/>
          <a:p>
            <a:r>
              <a:rPr lang="es-ES" sz="1200" dirty="0" smtClean="0">
                <a:solidFill>
                  <a:schemeClr val="tx1"/>
                </a:solidFill>
                <a:latin typeface="Goldman" panose="020B0604020202020204" charset="0"/>
              </a:rPr>
              <a:t>Business </a:t>
            </a:r>
            <a:r>
              <a:rPr lang="es-ES" sz="1200" dirty="0" err="1" smtClean="0">
                <a:solidFill>
                  <a:schemeClr val="tx1"/>
                </a:solidFill>
                <a:latin typeface="Goldman" panose="020B0604020202020204" charset="0"/>
              </a:rPr>
              <a:t>Logic</a:t>
            </a:r>
            <a:endParaRPr lang="es-CO" sz="1200" dirty="0">
              <a:solidFill>
                <a:schemeClr val="tx1"/>
              </a:solidFill>
              <a:latin typeface="Goldman" panose="020B0604020202020204" charset="0"/>
            </a:endParaRPr>
          </a:p>
        </p:txBody>
      </p:sp>
      <p:grpSp>
        <p:nvGrpSpPr>
          <p:cNvPr id="16" name="Google Shape;5130;p60"/>
          <p:cNvGrpSpPr/>
          <p:nvPr/>
        </p:nvGrpSpPr>
        <p:grpSpPr>
          <a:xfrm>
            <a:off x="7129220" y="1392798"/>
            <a:ext cx="847241" cy="890619"/>
            <a:chOff x="6099375" y="2456075"/>
            <a:chExt cx="337684" cy="314194"/>
          </a:xfrm>
        </p:grpSpPr>
        <p:sp>
          <p:nvSpPr>
            <p:cNvPr id="17" name="Google Shape;5131;p60"/>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32;p60"/>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084;p60"/>
          <p:cNvGrpSpPr/>
          <p:nvPr/>
        </p:nvGrpSpPr>
        <p:grpSpPr>
          <a:xfrm>
            <a:off x="7190961" y="2458581"/>
            <a:ext cx="708010" cy="810655"/>
            <a:chOff x="7500054" y="2934735"/>
            <a:chExt cx="350576" cy="280454"/>
          </a:xfrm>
        </p:grpSpPr>
        <p:sp>
          <p:nvSpPr>
            <p:cNvPr id="20" name="Google Shape;5085;p60"/>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86;p60"/>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87;p60"/>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88;p60"/>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89;p60"/>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90;p60"/>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91;p60"/>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92;p60"/>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332;p54"/>
          <p:cNvGrpSpPr/>
          <p:nvPr/>
        </p:nvGrpSpPr>
        <p:grpSpPr>
          <a:xfrm>
            <a:off x="7189513" y="3615155"/>
            <a:ext cx="673296" cy="646878"/>
            <a:chOff x="4374915" y="4753854"/>
            <a:chExt cx="639889" cy="639889"/>
          </a:xfrm>
        </p:grpSpPr>
        <p:sp>
          <p:nvSpPr>
            <p:cNvPr id="29" name="Google Shape;2333;p54"/>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 name="Google Shape;2334;p54"/>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1" name="Google Shape;554;p48"/>
          <p:cNvGrpSpPr/>
          <p:nvPr/>
        </p:nvGrpSpPr>
        <p:grpSpPr>
          <a:xfrm>
            <a:off x="3359164" y="2447566"/>
            <a:ext cx="281258" cy="243836"/>
            <a:chOff x="5037700" y="2430325"/>
            <a:chExt cx="75950" cy="65850"/>
          </a:xfrm>
          <a:solidFill>
            <a:srgbClr val="92D050"/>
          </a:solidFill>
        </p:grpSpPr>
        <p:sp>
          <p:nvSpPr>
            <p:cNvPr id="32"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54;p48"/>
          <p:cNvGrpSpPr/>
          <p:nvPr/>
        </p:nvGrpSpPr>
        <p:grpSpPr>
          <a:xfrm rot="10800000">
            <a:off x="3364865" y="3095531"/>
            <a:ext cx="281258" cy="243836"/>
            <a:chOff x="5037700" y="2430325"/>
            <a:chExt cx="75950" cy="65850"/>
          </a:xfrm>
        </p:grpSpPr>
        <p:sp>
          <p:nvSpPr>
            <p:cNvPr id="35"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554;p48"/>
          <p:cNvGrpSpPr/>
          <p:nvPr/>
        </p:nvGrpSpPr>
        <p:grpSpPr>
          <a:xfrm>
            <a:off x="6198418" y="1699979"/>
            <a:ext cx="547506" cy="207760"/>
            <a:chOff x="5037700" y="2430325"/>
            <a:chExt cx="75950" cy="65850"/>
          </a:xfrm>
          <a:solidFill>
            <a:srgbClr val="92D050"/>
          </a:solidFill>
        </p:grpSpPr>
        <p:sp>
          <p:nvSpPr>
            <p:cNvPr id="38"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54;p48"/>
          <p:cNvGrpSpPr/>
          <p:nvPr/>
        </p:nvGrpSpPr>
        <p:grpSpPr>
          <a:xfrm>
            <a:off x="6189092" y="2603229"/>
            <a:ext cx="547506" cy="207760"/>
            <a:chOff x="5037700" y="2430325"/>
            <a:chExt cx="75950" cy="65850"/>
          </a:xfrm>
          <a:solidFill>
            <a:srgbClr val="92D050"/>
          </a:solidFill>
        </p:grpSpPr>
        <p:sp>
          <p:nvSpPr>
            <p:cNvPr id="41"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54;p48"/>
          <p:cNvGrpSpPr/>
          <p:nvPr/>
        </p:nvGrpSpPr>
        <p:grpSpPr>
          <a:xfrm>
            <a:off x="6226713" y="3615156"/>
            <a:ext cx="547506" cy="207760"/>
            <a:chOff x="5037700" y="2430325"/>
            <a:chExt cx="75950" cy="65850"/>
          </a:xfrm>
          <a:solidFill>
            <a:srgbClr val="92D050"/>
          </a:solidFill>
        </p:grpSpPr>
        <p:sp>
          <p:nvSpPr>
            <p:cNvPr id="44"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54;p48"/>
          <p:cNvGrpSpPr/>
          <p:nvPr/>
        </p:nvGrpSpPr>
        <p:grpSpPr>
          <a:xfrm rot="10800000">
            <a:off x="6206170" y="2038356"/>
            <a:ext cx="547506" cy="207760"/>
            <a:chOff x="5037700" y="2430325"/>
            <a:chExt cx="75950" cy="65850"/>
          </a:xfrm>
          <a:solidFill>
            <a:schemeClr val="bg2">
              <a:lumMod val="60000"/>
              <a:lumOff val="40000"/>
            </a:schemeClr>
          </a:solidFill>
        </p:grpSpPr>
        <p:sp>
          <p:nvSpPr>
            <p:cNvPr id="47"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54;p48"/>
          <p:cNvGrpSpPr/>
          <p:nvPr/>
        </p:nvGrpSpPr>
        <p:grpSpPr>
          <a:xfrm rot="10800000">
            <a:off x="6196844" y="2941606"/>
            <a:ext cx="547506" cy="207760"/>
            <a:chOff x="5037700" y="2430325"/>
            <a:chExt cx="75950" cy="65850"/>
          </a:xfrm>
          <a:solidFill>
            <a:schemeClr val="bg2">
              <a:lumMod val="60000"/>
              <a:lumOff val="40000"/>
            </a:schemeClr>
          </a:solidFill>
        </p:grpSpPr>
        <p:sp>
          <p:nvSpPr>
            <p:cNvPr id="50"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54;p48"/>
          <p:cNvGrpSpPr/>
          <p:nvPr/>
        </p:nvGrpSpPr>
        <p:grpSpPr>
          <a:xfrm rot="10800000">
            <a:off x="6234465" y="3953533"/>
            <a:ext cx="547506" cy="207760"/>
            <a:chOff x="5037700" y="2430325"/>
            <a:chExt cx="75950" cy="65850"/>
          </a:xfrm>
          <a:solidFill>
            <a:schemeClr val="bg2">
              <a:lumMod val="60000"/>
              <a:lumOff val="40000"/>
            </a:schemeClr>
          </a:solidFill>
        </p:grpSpPr>
        <p:sp>
          <p:nvSpPr>
            <p:cNvPr id="53"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CuadroTexto 54"/>
          <p:cNvSpPr txBox="1"/>
          <p:nvPr/>
        </p:nvSpPr>
        <p:spPr>
          <a:xfrm>
            <a:off x="6892634" y="891650"/>
            <a:ext cx="1244682" cy="461665"/>
          </a:xfrm>
          <a:prstGeom prst="rect">
            <a:avLst/>
          </a:prstGeom>
          <a:noFill/>
        </p:spPr>
        <p:txBody>
          <a:bodyPr wrap="square" rtlCol="0">
            <a:spAutoFit/>
          </a:bodyPr>
          <a:lstStyle/>
          <a:p>
            <a:pPr algn="ctr"/>
            <a:r>
              <a:rPr lang="es-ES" sz="1200" dirty="0" smtClean="0">
                <a:solidFill>
                  <a:schemeClr val="tx1"/>
                </a:solidFill>
                <a:latin typeface="Goldman" panose="020B0604020202020204" charset="0"/>
              </a:rPr>
              <a:t>Fuente de Datos</a:t>
            </a:r>
            <a:endParaRPr lang="es-CO" sz="1200" dirty="0">
              <a:solidFill>
                <a:schemeClr val="tx1"/>
              </a:solidFill>
              <a:latin typeface="Goldman" panose="020B0604020202020204" charset="0"/>
            </a:endParaRPr>
          </a:p>
        </p:txBody>
      </p:sp>
      <p:sp>
        <p:nvSpPr>
          <p:cNvPr id="56" name="CuadroTexto 55"/>
          <p:cNvSpPr txBox="1"/>
          <p:nvPr/>
        </p:nvSpPr>
        <p:spPr>
          <a:xfrm>
            <a:off x="3958819" y="3391471"/>
            <a:ext cx="1532792" cy="246221"/>
          </a:xfrm>
          <a:prstGeom prst="rect">
            <a:avLst/>
          </a:prstGeom>
          <a:noFill/>
        </p:spPr>
        <p:txBody>
          <a:bodyPr wrap="none" rtlCol="0">
            <a:spAutoFit/>
          </a:bodyPr>
          <a:lstStyle/>
          <a:p>
            <a:r>
              <a:rPr lang="es-ES" sz="1000" dirty="0" err="1" smtClean="0">
                <a:solidFill>
                  <a:schemeClr val="tx1"/>
                </a:solidFill>
                <a:latin typeface="Goldman" panose="020B0604020202020204" charset="0"/>
              </a:rPr>
              <a:t>Abstract</a:t>
            </a:r>
            <a:r>
              <a:rPr lang="es-ES" sz="1000" dirty="0" smtClean="0">
                <a:solidFill>
                  <a:schemeClr val="tx1"/>
                </a:solidFill>
                <a:latin typeface="Goldman" panose="020B0604020202020204" charset="0"/>
              </a:rPr>
              <a:t>/</a:t>
            </a:r>
            <a:r>
              <a:rPr lang="es-ES" sz="1000" dirty="0" err="1" smtClean="0">
                <a:solidFill>
                  <a:schemeClr val="tx1"/>
                </a:solidFill>
                <a:latin typeface="Goldman" panose="020B0604020202020204" charset="0"/>
              </a:rPr>
              <a:t>Implement</a:t>
            </a:r>
            <a:endParaRPr lang="es-CO" sz="1000" dirty="0">
              <a:solidFill>
                <a:schemeClr val="tx1"/>
              </a:solidFill>
              <a:latin typeface="Goldman" panose="020B0604020202020204" charset="0"/>
            </a:endParaRPr>
          </a:p>
        </p:txBody>
      </p:sp>
    </p:spTree>
    <p:extLst>
      <p:ext uri="{BB962C8B-B14F-4D97-AF65-F5344CB8AC3E}">
        <p14:creationId xmlns:p14="http://schemas.microsoft.com/office/powerpoint/2010/main" val="10105797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p:cNvSpPr/>
          <p:nvPr/>
        </p:nvSpPr>
        <p:spPr>
          <a:xfrm>
            <a:off x="2382250" y="1503373"/>
            <a:ext cx="2794764" cy="282112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ES" dirty="0" err="1" smtClean="0"/>
              <a:t>Clean</a:t>
            </a:r>
            <a:r>
              <a:rPr lang="es-ES" dirty="0" smtClean="0"/>
              <a:t> </a:t>
            </a:r>
            <a:r>
              <a:rPr lang="es-ES" dirty="0" err="1" smtClean="0"/>
              <a:t>Architecture</a:t>
            </a:r>
            <a:endParaRPr lang="es-CO" dirty="0"/>
          </a:p>
        </p:txBody>
      </p:sp>
      <p:sp>
        <p:nvSpPr>
          <p:cNvPr id="7" name="Elipse 6"/>
          <p:cNvSpPr/>
          <p:nvPr/>
        </p:nvSpPr>
        <p:spPr>
          <a:xfrm>
            <a:off x="2715123" y="1920468"/>
            <a:ext cx="2129017" cy="1986929"/>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p:cNvSpPr/>
          <p:nvPr/>
        </p:nvSpPr>
        <p:spPr>
          <a:xfrm>
            <a:off x="3085810" y="2230423"/>
            <a:ext cx="1387642" cy="13670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p:cNvSpPr/>
          <p:nvPr/>
        </p:nvSpPr>
        <p:spPr>
          <a:xfrm>
            <a:off x="3422121" y="2539233"/>
            <a:ext cx="715020" cy="749396"/>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p:cNvSpPr txBox="1"/>
          <p:nvPr/>
        </p:nvSpPr>
        <p:spPr>
          <a:xfrm>
            <a:off x="3521238" y="2760042"/>
            <a:ext cx="548871" cy="276999"/>
          </a:xfrm>
          <a:prstGeom prst="rect">
            <a:avLst/>
          </a:prstGeom>
          <a:noFill/>
        </p:spPr>
        <p:txBody>
          <a:bodyPr wrap="square" rtlCol="0">
            <a:spAutoFit/>
          </a:bodyPr>
          <a:lstStyle/>
          <a:p>
            <a:r>
              <a:rPr lang="es-ES" sz="1200" dirty="0" err="1" smtClean="0">
                <a:latin typeface="Agency FB" panose="020B0503020202020204" pitchFamily="34" charset="0"/>
              </a:rPr>
              <a:t>Entities</a:t>
            </a:r>
            <a:endParaRPr lang="es-CO" sz="1200" dirty="0">
              <a:latin typeface="Agency FB" panose="020B0503020202020204" pitchFamily="34" charset="0"/>
            </a:endParaRPr>
          </a:p>
        </p:txBody>
      </p:sp>
      <p:sp>
        <p:nvSpPr>
          <p:cNvPr id="16" name="CuadroTexto 15"/>
          <p:cNvSpPr txBox="1"/>
          <p:nvPr/>
        </p:nvSpPr>
        <p:spPr>
          <a:xfrm>
            <a:off x="3947216" y="2531208"/>
            <a:ext cx="624784" cy="276999"/>
          </a:xfrm>
          <a:prstGeom prst="rect">
            <a:avLst/>
          </a:prstGeom>
          <a:noFill/>
        </p:spPr>
        <p:txBody>
          <a:bodyPr wrap="square" rtlCol="0">
            <a:spAutoFit/>
          </a:bodyPr>
          <a:lstStyle/>
          <a:p>
            <a:r>
              <a:rPr lang="es-ES" sz="1200" dirty="0" smtClean="0">
                <a:solidFill>
                  <a:srgbClr val="FFFF00"/>
                </a:solidFill>
                <a:latin typeface="Agency FB" panose="020B0503020202020204" pitchFamily="34" charset="0"/>
              </a:rPr>
              <a:t>Use Case</a:t>
            </a:r>
            <a:endParaRPr lang="es-CO" sz="1200" dirty="0">
              <a:solidFill>
                <a:srgbClr val="FFFF00"/>
              </a:solidFill>
              <a:latin typeface="Agency FB" panose="020B0503020202020204" pitchFamily="34" charset="0"/>
            </a:endParaRPr>
          </a:p>
        </p:txBody>
      </p:sp>
      <p:sp>
        <p:nvSpPr>
          <p:cNvPr id="17" name="CuadroTexto 16"/>
          <p:cNvSpPr txBox="1"/>
          <p:nvPr/>
        </p:nvSpPr>
        <p:spPr>
          <a:xfrm rot="19298737">
            <a:off x="2876361" y="2084420"/>
            <a:ext cx="727055" cy="276999"/>
          </a:xfrm>
          <a:prstGeom prst="rect">
            <a:avLst/>
          </a:prstGeom>
          <a:noFill/>
        </p:spPr>
        <p:txBody>
          <a:bodyPr wrap="square" rtlCol="0">
            <a:spAutoFit/>
          </a:bodyPr>
          <a:lstStyle/>
          <a:p>
            <a:r>
              <a:rPr lang="es-ES" sz="1200" dirty="0" err="1" smtClean="0">
                <a:latin typeface="Agency FB" panose="020B0503020202020204" pitchFamily="34" charset="0"/>
              </a:rPr>
              <a:t>Controllers</a:t>
            </a:r>
            <a:endParaRPr lang="es-CO" sz="1200" dirty="0">
              <a:latin typeface="Agency FB" panose="020B0503020202020204" pitchFamily="34" charset="0"/>
            </a:endParaRPr>
          </a:p>
        </p:txBody>
      </p:sp>
      <p:sp>
        <p:nvSpPr>
          <p:cNvPr id="18" name="CuadroTexto 17"/>
          <p:cNvSpPr txBox="1"/>
          <p:nvPr/>
        </p:nvSpPr>
        <p:spPr>
          <a:xfrm rot="18426877">
            <a:off x="4122241" y="3229329"/>
            <a:ext cx="727055" cy="276999"/>
          </a:xfrm>
          <a:prstGeom prst="rect">
            <a:avLst/>
          </a:prstGeom>
          <a:noFill/>
        </p:spPr>
        <p:txBody>
          <a:bodyPr wrap="square" rtlCol="0">
            <a:spAutoFit/>
          </a:bodyPr>
          <a:lstStyle/>
          <a:p>
            <a:r>
              <a:rPr lang="es-ES" sz="1200" dirty="0" err="1" smtClean="0">
                <a:latin typeface="Agency FB" panose="020B0503020202020204" pitchFamily="34" charset="0"/>
              </a:rPr>
              <a:t>Presenters</a:t>
            </a:r>
            <a:endParaRPr lang="es-CO" sz="1200" dirty="0">
              <a:latin typeface="Agency FB" panose="020B0503020202020204" pitchFamily="34" charset="0"/>
            </a:endParaRPr>
          </a:p>
        </p:txBody>
      </p:sp>
      <p:sp>
        <p:nvSpPr>
          <p:cNvPr id="19" name="CuadroTexto 18"/>
          <p:cNvSpPr txBox="1"/>
          <p:nvPr/>
        </p:nvSpPr>
        <p:spPr>
          <a:xfrm rot="3259735">
            <a:off x="2666495" y="3253576"/>
            <a:ext cx="727055" cy="276999"/>
          </a:xfrm>
          <a:prstGeom prst="rect">
            <a:avLst/>
          </a:prstGeom>
          <a:noFill/>
        </p:spPr>
        <p:txBody>
          <a:bodyPr wrap="square" rtlCol="0">
            <a:spAutoFit/>
          </a:bodyPr>
          <a:lstStyle/>
          <a:p>
            <a:r>
              <a:rPr lang="es-ES" sz="1200" dirty="0" smtClean="0">
                <a:latin typeface="Agency FB" panose="020B0503020202020204" pitchFamily="34" charset="0"/>
              </a:rPr>
              <a:t>Gateway</a:t>
            </a:r>
            <a:endParaRPr lang="es-CO" sz="1200" dirty="0">
              <a:latin typeface="Agency FB" panose="020B0503020202020204" pitchFamily="34" charset="0"/>
            </a:endParaRPr>
          </a:p>
        </p:txBody>
      </p:sp>
      <p:sp>
        <p:nvSpPr>
          <p:cNvPr id="20" name="CuadroTexto 19"/>
          <p:cNvSpPr txBox="1"/>
          <p:nvPr/>
        </p:nvSpPr>
        <p:spPr>
          <a:xfrm rot="3259735">
            <a:off x="2517685" y="3433310"/>
            <a:ext cx="385278" cy="276999"/>
          </a:xfrm>
          <a:prstGeom prst="rect">
            <a:avLst/>
          </a:prstGeom>
          <a:noFill/>
        </p:spPr>
        <p:txBody>
          <a:bodyPr wrap="square" rtlCol="0">
            <a:spAutoFit/>
          </a:bodyPr>
          <a:lstStyle/>
          <a:p>
            <a:r>
              <a:rPr lang="es-ES" sz="1200" dirty="0" smtClean="0">
                <a:latin typeface="Agency FB" panose="020B0503020202020204" pitchFamily="34" charset="0"/>
              </a:rPr>
              <a:t>DB</a:t>
            </a:r>
            <a:endParaRPr lang="es-CO" sz="1200" dirty="0">
              <a:latin typeface="Agency FB" panose="020B0503020202020204" pitchFamily="34" charset="0"/>
            </a:endParaRPr>
          </a:p>
        </p:txBody>
      </p:sp>
      <p:sp>
        <p:nvSpPr>
          <p:cNvPr id="21" name="CuadroTexto 20"/>
          <p:cNvSpPr txBox="1"/>
          <p:nvPr/>
        </p:nvSpPr>
        <p:spPr>
          <a:xfrm rot="18788792">
            <a:off x="2587064" y="1864297"/>
            <a:ext cx="727055" cy="276999"/>
          </a:xfrm>
          <a:prstGeom prst="rect">
            <a:avLst/>
          </a:prstGeom>
          <a:noFill/>
        </p:spPr>
        <p:txBody>
          <a:bodyPr wrap="square" rtlCol="0">
            <a:spAutoFit/>
          </a:bodyPr>
          <a:lstStyle/>
          <a:p>
            <a:r>
              <a:rPr lang="es-ES" sz="1200" dirty="0" err="1" smtClean="0">
                <a:latin typeface="Agency FB" panose="020B0503020202020204" pitchFamily="34" charset="0"/>
              </a:rPr>
              <a:t>Devices</a:t>
            </a:r>
            <a:endParaRPr lang="es-CO" sz="1200" dirty="0">
              <a:latin typeface="Agency FB" panose="020B0503020202020204" pitchFamily="34" charset="0"/>
            </a:endParaRPr>
          </a:p>
        </p:txBody>
      </p:sp>
      <p:sp>
        <p:nvSpPr>
          <p:cNvPr id="23" name="CuadroTexto 22"/>
          <p:cNvSpPr txBox="1"/>
          <p:nvPr/>
        </p:nvSpPr>
        <p:spPr>
          <a:xfrm rot="1656498">
            <a:off x="4309588" y="1813051"/>
            <a:ext cx="433557" cy="276999"/>
          </a:xfrm>
          <a:prstGeom prst="rect">
            <a:avLst/>
          </a:prstGeom>
          <a:noFill/>
        </p:spPr>
        <p:txBody>
          <a:bodyPr wrap="square" rtlCol="0">
            <a:spAutoFit/>
          </a:bodyPr>
          <a:lstStyle/>
          <a:p>
            <a:r>
              <a:rPr lang="es-ES" sz="1200" dirty="0" smtClean="0">
                <a:latin typeface="Agency FB" panose="020B0503020202020204" pitchFamily="34" charset="0"/>
              </a:rPr>
              <a:t>Web</a:t>
            </a:r>
            <a:endParaRPr lang="es-CO" sz="1200" dirty="0">
              <a:latin typeface="Agency FB" panose="020B0503020202020204" pitchFamily="34" charset="0"/>
            </a:endParaRPr>
          </a:p>
        </p:txBody>
      </p:sp>
      <p:sp>
        <p:nvSpPr>
          <p:cNvPr id="24" name="CuadroTexto 23"/>
          <p:cNvSpPr txBox="1"/>
          <p:nvPr/>
        </p:nvSpPr>
        <p:spPr>
          <a:xfrm rot="18700345">
            <a:off x="4743869" y="3037982"/>
            <a:ext cx="433557" cy="276999"/>
          </a:xfrm>
          <a:prstGeom prst="rect">
            <a:avLst/>
          </a:prstGeom>
          <a:noFill/>
        </p:spPr>
        <p:txBody>
          <a:bodyPr wrap="square" rtlCol="0">
            <a:spAutoFit/>
          </a:bodyPr>
          <a:lstStyle/>
          <a:p>
            <a:r>
              <a:rPr lang="es-ES" sz="1200" dirty="0" smtClean="0">
                <a:latin typeface="Agency FB" panose="020B0503020202020204" pitchFamily="34" charset="0"/>
              </a:rPr>
              <a:t>UI</a:t>
            </a:r>
            <a:endParaRPr lang="es-CO" sz="1200" dirty="0">
              <a:latin typeface="Agency FB" panose="020B0503020202020204" pitchFamily="34" charset="0"/>
            </a:endParaRPr>
          </a:p>
        </p:txBody>
      </p:sp>
      <p:sp>
        <p:nvSpPr>
          <p:cNvPr id="25" name="CuadroTexto 24"/>
          <p:cNvSpPr txBox="1"/>
          <p:nvPr/>
        </p:nvSpPr>
        <p:spPr>
          <a:xfrm>
            <a:off x="3295375" y="3899137"/>
            <a:ext cx="1303681" cy="276999"/>
          </a:xfrm>
          <a:prstGeom prst="rect">
            <a:avLst/>
          </a:prstGeom>
          <a:noFill/>
        </p:spPr>
        <p:txBody>
          <a:bodyPr wrap="square" rtlCol="0">
            <a:spAutoFit/>
          </a:bodyPr>
          <a:lstStyle/>
          <a:p>
            <a:r>
              <a:rPr lang="es-ES" sz="1200" dirty="0" err="1" smtClean="0">
                <a:latin typeface="Agency FB" panose="020B0503020202020204" pitchFamily="34" charset="0"/>
              </a:rPr>
              <a:t>External</a:t>
            </a:r>
            <a:r>
              <a:rPr lang="es-ES" sz="1200" dirty="0" smtClean="0">
                <a:latin typeface="Agency FB" panose="020B0503020202020204" pitchFamily="34" charset="0"/>
              </a:rPr>
              <a:t> Interface</a:t>
            </a:r>
            <a:endParaRPr lang="es-CO" sz="1200" dirty="0">
              <a:latin typeface="Agency FB" panose="020B0503020202020204" pitchFamily="34" charset="0"/>
            </a:endParaRPr>
          </a:p>
        </p:txBody>
      </p:sp>
      <p:sp>
        <p:nvSpPr>
          <p:cNvPr id="26" name="Rectángulo redondeado 25"/>
          <p:cNvSpPr/>
          <p:nvPr/>
        </p:nvSpPr>
        <p:spPr>
          <a:xfrm>
            <a:off x="5672031" y="2000359"/>
            <a:ext cx="385010" cy="359947"/>
          </a:xfrm>
          <a:prstGeom prst="round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redondeado 26"/>
          <p:cNvSpPr/>
          <p:nvPr/>
        </p:nvSpPr>
        <p:spPr>
          <a:xfrm>
            <a:off x="5672031" y="2460455"/>
            <a:ext cx="385010" cy="35994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5672031" y="2911460"/>
            <a:ext cx="385010" cy="359947"/>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redondeado 28"/>
          <p:cNvSpPr/>
          <p:nvPr/>
        </p:nvSpPr>
        <p:spPr>
          <a:xfrm>
            <a:off x="5672031" y="3373500"/>
            <a:ext cx="385010" cy="35994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p:cNvSpPr txBox="1"/>
          <p:nvPr/>
        </p:nvSpPr>
        <p:spPr>
          <a:xfrm>
            <a:off x="6242671" y="2041832"/>
            <a:ext cx="2083181" cy="276999"/>
          </a:xfrm>
          <a:prstGeom prst="rect">
            <a:avLst/>
          </a:prstGeom>
          <a:noFill/>
        </p:spPr>
        <p:txBody>
          <a:bodyPr wrap="square" rtlCol="0">
            <a:spAutoFit/>
          </a:bodyPr>
          <a:lstStyle/>
          <a:p>
            <a:r>
              <a:rPr lang="es-ES" sz="1200" dirty="0" smtClean="0">
                <a:solidFill>
                  <a:schemeClr val="tx2">
                    <a:lumMod val="60000"/>
                    <a:lumOff val="40000"/>
                  </a:schemeClr>
                </a:solidFill>
                <a:latin typeface="Agency FB" panose="020B0503020202020204" pitchFamily="34" charset="0"/>
              </a:rPr>
              <a:t>Enterprise Business Rules</a:t>
            </a:r>
            <a:endParaRPr lang="es-CO" sz="1200" dirty="0">
              <a:solidFill>
                <a:schemeClr val="tx2">
                  <a:lumMod val="60000"/>
                  <a:lumOff val="40000"/>
                </a:schemeClr>
              </a:solidFill>
              <a:latin typeface="Agency FB" panose="020B0503020202020204" pitchFamily="34" charset="0"/>
            </a:endParaRPr>
          </a:p>
        </p:txBody>
      </p:sp>
      <p:sp>
        <p:nvSpPr>
          <p:cNvPr id="32" name="CuadroTexto 31"/>
          <p:cNvSpPr txBox="1"/>
          <p:nvPr/>
        </p:nvSpPr>
        <p:spPr>
          <a:xfrm>
            <a:off x="6242669" y="2474428"/>
            <a:ext cx="2083181" cy="276999"/>
          </a:xfrm>
          <a:prstGeom prst="rect">
            <a:avLst/>
          </a:prstGeom>
          <a:noFill/>
        </p:spPr>
        <p:txBody>
          <a:bodyPr wrap="square" rtlCol="0">
            <a:spAutoFit/>
          </a:bodyPr>
          <a:lstStyle/>
          <a:p>
            <a:r>
              <a:rPr lang="es-ES" sz="1200" dirty="0" err="1" smtClean="0">
                <a:solidFill>
                  <a:schemeClr val="tx2">
                    <a:lumMod val="60000"/>
                    <a:lumOff val="40000"/>
                  </a:schemeClr>
                </a:solidFill>
                <a:latin typeface="Agency FB" panose="020B0503020202020204" pitchFamily="34" charset="0"/>
              </a:rPr>
              <a:t>Application</a:t>
            </a:r>
            <a:r>
              <a:rPr lang="es-ES" sz="1200" dirty="0" smtClean="0">
                <a:solidFill>
                  <a:schemeClr val="tx2">
                    <a:lumMod val="60000"/>
                    <a:lumOff val="40000"/>
                  </a:schemeClr>
                </a:solidFill>
                <a:latin typeface="Agency FB" panose="020B0503020202020204" pitchFamily="34" charset="0"/>
              </a:rPr>
              <a:t> Business Rules</a:t>
            </a:r>
            <a:endParaRPr lang="es-CO" sz="1200" dirty="0">
              <a:solidFill>
                <a:schemeClr val="tx2">
                  <a:lumMod val="60000"/>
                  <a:lumOff val="40000"/>
                </a:schemeClr>
              </a:solidFill>
              <a:latin typeface="Agency FB" panose="020B0503020202020204" pitchFamily="34" charset="0"/>
            </a:endParaRPr>
          </a:p>
        </p:txBody>
      </p:sp>
      <p:sp>
        <p:nvSpPr>
          <p:cNvPr id="33" name="CuadroTexto 32"/>
          <p:cNvSpPr txBox="1"/>
          <p:nvPr/>
        </p:nvSpPr>
        <p:spPr>
          <a:xfrm>
            <a:off x="6242670" y="2888717"/>
            <a:ext cx="2083181" cy="276999"/>
          </a:xfrm>
          <a:prstGeom prst="rect">
            <a:avLst/>
          </a:prstGeom>
          <a:noFill/>
        </p:spPr>
        <p:txBody>
          <a:bodyPr wrap="square" rtlCol="0">
            <a:spAutoFit/>
          </a:bodyPr>
          <a:lstStyle/>
          <a:p>
            <a:r>
              <a:rPr lang="es-ES" sz="1200" dirty="0" smtClean="0">
                <a:solidFill>
                  <a:schemeClr val="tx2">
                    <a:lumMod val="60000"/>
                    <a:lumOff val="40000"/>
                  </a:schemeClr>
                </a:solidFill>
                <a:latin typeface="Agency FB" panose="020B0503020202020204" pitchFamily="34" charset="0"/>
              </a:rPr>
              <a:t>Interface &amp; </a:t>
            </a:r>
            <a:r>
              <a:rPr lang="es-ES" sz="1200" dirty="0" err="1" smtClean="0">
                <a:solidFill>
                  <a:schemeClr val="tx2">
                    <a:lumMod val="60000"/>
                    <a:lumOff val="40000"/>
                  </a:schemeClr>
                </a:solidFill>
                <a:latin typeface="Agency FB" panose="020B0503020202020204" pitchFamily="34" charset="0"/>
              </a:rPr>
              <a:t>Adapters</a:t>
            </a:r>
            <a:endParaRPr lang="es-CO" sz="1200" dirty="0">
              <a:solidFill>
                <a:schemeClr val="tx2">
                  <a:lumMod val="60000"/>
                  <a:lumOff val="40000"/>
                </a:schemeClr>
              </a:solidFill>
              <a:latin typeface="Agency FB" panose="020B0503020202020204" pitchFamily="34" charset="0"/>
            </a:endParaRPr>
          </a:p>
        </p:txBody>
      </p:sp>
      <p:sp>
        <p:nvSpPr>
          <p:cNvPr id="34" name="CuadroTexto 33"/>
          <p:cNvSpPr txBox="1"/>
          <p:nvPr/>
        </p:nvSpPr>
        <p:spPr>
          <a:xfrm>
            <a:off x="6242669" y="3376612"/>
            <a:ext cx="2083181" cy="276999"/>
          </a:xfrm>
          <a:prstGeom prst="rect">
            <a:avLst/>
          </a:prstGeom>
          <a:noFill/>
        </p:spPr>
        <p:txBody>
          <a:bodyPr wrap="square" rtlCol="0">
            <a:spAutoFit/>
          </a:bodyPr>
          <a:lstStyle/>
          <a:p>
            <a:r>
              <a:rPr lang="es-ES" sz="1200" dirty="0" smtClean="0">
                <a:solidFill>
                  <a:schemeClr val="tx2">
                    <a:lumMod val="60000"/>
                    <a:lumOff val="40000"/>
                  </a:schemeClr>
                </a:solidFill>
                <a:latin typeface="Agency FB" panose="020B0503020202020204" pitchFamily="34" charset="0"/>
              </a:rPr>
              <a:t>Framework &amp; Drivers</a:t>
            </a:r>
            <a:endParaRPr lang="es-CO" sz="1200" dirty="0">
              <a:solidFill>
                <a:schemeClr val="tx2">
                  <a:lumMod val="60000"/>
                  <a:lumOff val="40000"/>
                </a:schemeClr>
              </a:solidFill>
              <a:latin typeface="Agency FB" panose="020B0503020202020204" pitchFamily="34" charset="0"/>
            </a:endParaRPr>
          </a:p>
        </p:txBody>
      </p:sp>
      <p:pic>
        <p:nvPicPr>
          <p:cNvPr id="35" name="Imagen 34"/>
          <p:cNvPicPr>
            <a:picLocks noChangeAspect="1"/>
          </p:cNvPicPr>
          <p:nvPr/>
        </p:nvPicPr>
        <p:blipFill>
          <a:blip r:embed="rId2"/>
          <a:stretch>
            <a:fillRect/>
          </a:stretch>
        </p:blipFill>
        <p:spPr>
          <a:xfrm>
            <a:off x="95806" y="2079619"/>
            <a:ext cx="2084293" cy="1895193"/>
          </a:xfrm>
          <a:prstGeom prst="rect">
            <a:avLst/>
          </a:prstGeom>
        </p:spPr>
      </p:pic>
      <p:sp>
        <p:nvSpPr>
          <p:cNvPr id="36" name="CuadroTexto 35"/>
          <p:cNvSpPr txBox="1"/>
          <p:nvPr/>
        </p:nvSpPr>
        <p:spPr>
          <a:xfrm>
            <a:off x="197993" y="4098660"/>
            <a:ext cx="1850813" cy="400110"/>
          </a:xfrm>
          <a:prstGeom prst="rect">
            <a:avLst/>
          </a:prstGeom>
          <a:noFill/>
        </p:spPr>
        <p:txBody>
          <a:bodyPr wrap="square" rtlCol="0">
            <a:spAutoFit/>
          </a:bodyPr>
          <a:lstStyle/>
          <a:p>
            <a:pPr algn="ctr"/>
            <a:r>
              <a:rPr lang="es-ES" sz="2000" dirty="0" smtClean="0">
                <a:solidFill>
                  <a:schemeClr val="tx2">
                    <a:lumMod val="60000"/>
                    <a:lumOff val="40000"/>
                  </a:schemeClr>
                </a:solidFill>
                <a:latin typeface="Agency FB" panose="020B0503020202020204" pitchFamily="34" charset="0"/>
              </a:rPr>
              <a:t>Robert C. Martin</a:t>
            </a:r>
            <a:endParaRPr lang="es-CO" sz="2000" dirty="0">
              <a:solidFill>
                <a:schemeClr val="tx2">
                  <a:lumMod val="60000"/>
                  <a:lumOff val="40000"/>
                </a:schemeClr>
              </a:solidFill>
              <a:latin typeface="Agency FB" panose="020B0503020202020204" pitchFamily="34" charset="0"/>
            </a:endParaRPr>
          </a:p>
        </p:txBody>
      </p:sp>
      <p:sp>
        <p:nvSpPr>
          <p:cNvPr id="37" name="Google Shape;480;p48"/>
          <p:cNvSpPr/>
          <p:nvPr/>
        </p:nvSpPr>
        <p:spPr>
          <a:xfrm rot="5400000">
            <a:off x="3627945" y="1562627"/>
            <a:ext cx="378525" cy="260015"/>
          </a:xfrm>
          <a:prstGeom prst="chevron">
            <a:avLst>
              <a:gd name="adj" fmla="val 50000"/>
            </a:avLst>
          </a:prstGeom>
          <a:solidFill>
            <a:schemeClr val="accent1">
              <a:lumMod val="75000"/>
            </a:schemeClr>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 name="Google Shape;480;p48"/>
          <p:cNvSpPr/>
          <p:nvPr/>
        </p:nvSpPr>
        <p:spPr>
          <a:xfrm rot="5400000">
            <a:off x="3623759" y="1920778"/>
            <a:ext cx="378525" cy="260015"/>
          </a:xfrm>
          <a:prstGeom prst="chevron">
            <a:avLst>
              <a:gd name="adj" fmla="val 50000"/>
            </a:avLst>
          </a:prstGeom>
          <a:solidFill>
            <a:schemeClr val="accent2">
              <a:lumMod val="75000"/>
            </a:schemeClr>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 name="Google Shape;480;p48"/>
          <p:cNvSpPr/>
          <p:nvPr/>
        </p:nvSpPr>
        <p:spPr>
          <a:xfrm rot="5400000">
            <a:off x="3605335" y="2279291"/>
            <a:ext cx="378525" cy="260015"/>
          </a:xfrm>
          <a:prstGeom prst="chevron">
            <a:avLst>
              <a:gd name="adj" fmla="val 50000"/>
            </a:avLst>
          </a:prstGeom>
          <a:solidFill>
            <a:srgbClr val="FFFF00"/>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7449418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274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44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Tree>
    <p:extLst>
      <p:ext uri="{BB962C8B-B14F-4D97-AF65-F5344CB8AC3E}">
        <p14:creationId xmlns:p14="http://schemas.microsoft.com/office/powerpoint/2010/main" val="3509709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601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740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855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44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620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478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13150" y="309825"/>
            <a:ext cx="8339700" cy="572700"/>
          </a:xfrm>
        </p:spPr>
        <p:txBody>
          <a:bodyPr/>
          <a:lstStyle/>
          <a:p>
            <a:r>
              <a:rPr lang="es-ES" dirty="0" err="1"/>
              <a:t>Clean</a:t>
            </a:r>
            <a:r>
              <a:rPr lang="es-ES" dirty="0"/>
              <a:t> </a:t>
            </a:r>
            <a:r>
              <a:rPr lang="es-ES" dirty="0" err="1"/>
              <a:t>Architecture</a:t>
            </a:r>
            <a:endParaRPr lang="es-CO" dirty="0"/>
          </a:p>
        </p:txBody>
      </p:sp>
      <p:sp>
        <p:nvSpPr>
          <p:cNvPr id="5" name="Elipse 4"/>
          <p:cNvSpPr/>
          <p:nvPr/>
        </p:nvSpPr>
        <p:spPr>
          <a:xfrm>
            <a:off x="3097266" y="1499675"/>
            <a:ext cx="2602266" cy="25498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p:cNvSpPr/>
          <p:nvPr/>
        </p:nvSpPr>
        <p:spPr>
          <a:xfrm>
            <a:off x="3493652" y="1781116"/>
            <a:ext cx="1809494" cy="18796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p:cNvSpPr/>
          <p:nvPr/>
        </p:nvSpPr>
        <p:spPr>
          <a:xfrm>
            <a:off x="3878835" y="2176954"/>
            <a:ext cx="1039130" cy="107082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4112878" y="2525271"/>
            <a:ext cx="571043" cy="276999"/>
          </a:xfrm>
          <a:prstGeom prst="rect">
            <a:avLst/>
          </a:prstGeom>
          <a:noFill/>
        </p:spPr>
        <p:txBody>
          <a:bodyPr wrap="square" rtlCol="0">
            <a:spAutoFit/>
          </a:bodyPr>
          <a:lstStyle/>
          <a:p>
            <a:pPr algn="ctr"/>
            <a:r>
              <a:rPr lang="es-ES" sz="1200" dirty="0" err="1" smtClean="0">
                <a:latin typeface="Agency FB" panose="020B0503020202020204" pitchFamily="34" charset="0"/>
              </a:rPr>
              <a:t>Domain</a:t>
            </a:r>
            <a:endParaRPr lang="es-CO" sz="1200" dirty="0">
              <a:latin typeface="Agency FB" panose="020B0503020202020204" pitchFamily="34" charset="0"/>
            </a:endParaRPr>
          </a:p>
        </p:txBody>
      </p:sp>
      <p:sp>
        <p:nvSpPr>
          <p:cNvPr id="30" name="CuadroTexto 29"/>
          <p:cNvSpPr txBox="1"/>
          <p:nvPr/>
        </p:nvSpPr>
        <p:spPr>
          <a:xfrm>
            <a:off x="3955034" y="1830437"/>
            <a:ext cx="886730" cy="276999"/>
          </a:xfrm>
          <a:prstGeom prst="rect">
            <a:avLst/>
          </a:prstGeom>
          <a:noFill/>
        </p:spPr>
        <p:txBody>
          <a:bodyPr wrap="square" rtlCol="0">
            <a:spAutoFit/>
          </a:bodyPr>
          <a:lstStyle/>
          <a:p>
            <a:pPr algn="ctr"/>
            <a:r>
              <a:rPr lang="es-ES" sz="1200" dirty="0" err="1" smtClean="0">
                <a:solidFill>
                  <a:srgbClr val="FFFF00"/>
                </a:solidFill>
                <a:latin typeface="Agency FB" panose="020B0503020202020204" pitchFamily="34" charset="0"/>
              </a:rPr>
              <a:t>Application</a:t>
            </a:r>
            <a:endParaRPr lang="es-CO" sz="1200" dirty="0">
              <a:solidFill>
                <a:srgbClr val="FFFF00"/>
              </a:solidFill>
              <a:latin typeface="Agency FB" panose="020B0503020202020204" pitchFamily="34" charset="0"/>
            </a:endParaRPr>
          </a:p>
        </p:txBody>
      </p:sp>
      <p:sp>
        <p:nvSpPr>
          <p:cNvPr id="31" name="CuadroTexto 30"/>
          <p:cNvSpPr txBox="1"/>
          <p:nvPr/>
        </p:nvSpPr>
        <p:spPr>
          <a:xfrm>
            <a:off x="3996284" y="1508649"/>
            <a:ext cx="886730" cy="276999"/>
          </a:xfrm>
          <a:prstGeom prst="rect">
            <a:avLst/>
          </a:prstGeom>
          <a:noFill/>
        </p:spPr>
        <p:txBody>
          <a:bodyPr wrap="square" rtlCol="0">
            <a:spAutoFit/>
          </a:bodyPr>
          <a:lstStyle/>
          <a:p>
            <a:pPr algn="ctr"/>
            <a:r>
              <a:rPr lang="es-ES" sz="1200" dirty="0" err="1" smtClean="0">
                <a:solidFill>
                  <a:schemeClr val="bg1">
                    <a:lumMod val="95000"/>
                    <a:lumOff val="5000"/>
                  </a:schemeClr>
                </a:solidFill>
                <a:latin typeface="Agency FB" panose="020B0503020202020204" pitchFamily="34" charset="0"/>
              </a:rPr>
              <a:t>Infrastructure</a:t>
            </a:r>
            <a:endParaRPr lang="es-CO" sz="1200" dirty="0">
              <a:solidFill>
                <a:schemeClr val="bg1">
                  <a:lumMod val="95000"/>
                  <a:lumOff val="5000"/>
                </a:schemeClr>
              </a:solidFill>
              <a:latin typeface="Agency FB" panose="020B0503020202020204" pitchFamily="34" charset="0"/>
            </a:endParaRPr>
          </a:p>
        </p:txBody>
      </p:sp>
    </p:spTree>
    <p:extLst>
      <p:ext uri="{BB962C8B-B14F-4D97-AF65-F5344CB8AC3E}">
        <p14:creationId xmlns:p14="http://schemas.microsoft.com/office/powerpoint/2010/main" val="1474154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3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96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41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7" title="futurism-perspective-digital-nomads-lifestyle (1).jpg"/>
          <p:cNvPicPr preferRelativeResize="0">
            <a:picLocks noGrp="1"/>
          </p:cNvPicPr>
          <p:nvPr>
            <p:ph type="pic" idx="2"/>
          </p:nvPr>
        </p:nvPicPr>
        <p:blipFill rotWithShape="1">
          <a:blip r:embed="rId3">
            <a:alphaModFix/>
          </a:blip>
          <a:srcRect t="5213" b="5204"/>
          <a:stretch/>
        </p:blipFill>
        <p:spPr>
          <a:xfrm>
            <a:off x="0" y="0"/>
            <a:ext cx="9144003" cy="5143502"/>
          </a:xfrm>
          <a:prstGeom prst="rect">
            <a:avLst/>
          </a:prstGeom>
        </p:spPr>
      </p:pic>
      <p:sp>
        <p:nvSpPr>
          <p:cNvPr id="238" name="Google Shape;238;p37"/>
          <p:cNvSpPr txBox="1">
            <a:spLocks noGrp="1"/>
          </p:cNvSpPr>
          <p:nvPr>
            <p:ph type="title"/>
          </p:nvPr>
        </p:nvSpPr>
        <p:spPr>
          <a:xfrm>
            <a:off x="228600" y="4666175"/>
            <a:ext cx="3355800" cy="2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a:picLocks noGrp="1"/>
          </p:cNvPicPr>
          <p:nvPr>
            <p:ph type="pic" idx="4"/>
          </p:nvPr>
        </p:nvPicPr>
        <p:blipFill rotWithShape="1">
          <a:blip r:embed="rId3">
            <a:alphaModFix/>
          </a:blip>
          <a:srcRect l="29515" r="9363"/>
          <a:stretch/>
        </p:blipFill>
        <p:spPr>
          <a:xfrm>
            <a:off x="4836650" y="1193325"/>
            <a:ext cx="4307400" cy="39501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13150" y="309825"/>
            <a:ext cx="8339700" cy="572700"/>
          </a:xfrm>
        </p:spPr>
        <p:txBody>
          <a:bodyPr/>
          <a:lstStyle/>
          <a:p>
            <a:r>
              <a:rPr lang="es-ES" dirty="0" err="1"/>
              <a:t>Clean</a:t>
            </a:r>
            <a:r>
              <a:rPr lang="es-ES" dirty="0"/>
              <a:t> </a:t>
            </a:r>
            <a:r>
              <a:rPr lang="es-ES" dirty="0" err="1"/>
              <a:t>Architecture</a:t>
            </a:r>
            <a:endParaRPr lang="es-CO" dirty="0"/>
          </a:p>
        </p:txBody>
      </p:sp>
      <p:sp>
        <p:nvSpPr>
          <p:cNvPr id="10" name="Título 1"/>
          <p:cNvSpPr txBox="1">
            <a:spLocks/>
          </p:cNvSpPr>
          <p:nvPr/>
        </p:nvSpPr>
        <p:spPr>
          <a:xfrm>
            <a:off x="413150" y="1148156"/>
            <a:ext cx="8339700" cy="3499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a:lnSpc>
                <a:spcPct val="150000"/>
              </a:lnSpc>
            </a:pPr>
            <a:r>
              <a:rPr lang="es-CO" sz="1400" dirty="0"/>
              <a:t>La Arquitectura Limpia (</a:t>
            </a:r>
            <a:r>
              <a:rPr lang="es-CO" sz="1400" dirty="0" err="1"/>
              <a:t>Clean</a:t>
            </a:r>
            <a:r>
              <a:rPr lang="es-CO" sz="1400" dirty="0"/>
              <a:t> </a:t>
            </a:r>
            <a:r>
              <a:rPr lang="es-CO" sz="1400" dirty="0" err="1"/>
              <a:t>Architecture</a:t>
            </a:r>
            <a:r>
              <a:rPr lang="es-CO" sz="1400" dirty="0"/>
              <a:t>) es un enfoque de diseño de software propuesto y popularizado por Robert C. </a:t>
            </a:r>
            <a:r>
              <a:rPr lang="es-CO" sz="1400" dirty="0" smtClean="0"/>
              <a:t>Martin. </a:t>
            </a:r>
            <a:r>
              <a:rPr lang="es-CO" sz="1400" dirty="0"/>
              <a:t>Su objetivo principal es crear sistemas de software que </a:t>
            </a:r>
            <a:r>
              <a:rPr lang="es-CO" sz="1400" b="1" dirty="0">
                <a:solidFill>
                  <a:srgbClr val="92D050"/>
                </a:solidFill>
              </a:rPr>
              <a:t>sean independientes de factores externos</a:t>
            </a:r>
            <a:r>
              <a:rPr lang="es-CO" sz="1400" dirty="0"/>
              <a:t>, lo que los hace más robustos, </a:t>
            </a:r>
            <a:r>
              <a:rPr lang="es-CO" sz="1400" b="1" dirty="0">
                <a:solidFill>
                  <a:srgbClr val="92D050"/>
                </a:solidFill>
              </a:rPr>
              <a:t>fáciles de mantener, flexibles y</a:t>
            </a:r>
            <a:r>
              <a:rPr lang="es-CO" sz="1400" dirty="0"/>
              <a:t>, crucialmente, </a:t>
            </a:r>
            <a:r>
              <a:rPr lang="es-CO" sz="1400" b="1" dirty="0">
                <a:solidFill>
                  <a:srgbClr val="92D050"/>
                </a:solidFill>
              </a:rPr>
              <a:t>altamente </a:t>
            </a:r>
            <a:r>
              <a:rPr lang="es-CO" sz="1400" b="1" dirty="0" err="1">
                <a:solidFill>
                  <a:srgbClr val="92D050"/>
                </a:solidFill>
              </a:rPr>
              <a:t>testeables</a:t>
            </a:r>
            <a:r>
              <a:rPr lang="es-CO" sz="1400" b="1" dirty="0">
                <a:solidFill>
                  <a:srgbClr val="92D050"/>
                </a:solidFill>
              </a:rPr>
              <a:t>.</a:t>
            </a:r>
          </a:p>
          <a:p>
            <a:pPr>
              <a:lnSpc>
                <a:spcPct val="150000"/>
              </a:lnSpc>
            </a:pPr>
            <a:r>
              <a:rPr lang="es-CO" sz="1400" dirty="0"/>
              <a:t>En esencia, la Arquitectura Limpia se centra en la separación de preocupaciones (</a:t>
            </a:r>
            <a:r>
              <a:rPr lang="es-CO" sz="1400" dirty="0" err="1"/>
              <a:t>Separation</a:t>
            </a:r>
            <a:r>
              <a:rPr lang="es-CO" sz="1400" dirty="0"/>
              <a:t> of </a:t>
            </a:r>
            <a:r>
              <a:rPr lang="es-CO" sz="1400" dirty="0" err="1"/>
              <a:t>Concerns</a:t>
            </a:r>
            <a:r>
              <a:rPr lang="es-CO" sz="1400" dirty="0"/>
              <a:t>) de manera muy estricta, dividiendo el sistema en capas concéntricas con reglas de dependencia muy claras. La idea fundamental es que el código de negocio central (el "corazón" de la aplicación) debe ser la parte más protegida y aislada, sin conocer ni depender de los detalles de implementación externos</a:t>
            </a:r>
            <a:endParaRPr lang="es-ES" sz="1400" dirty="0"/>
          </a:p>
        </p:txBody>
      </p:sp>
    </p:spTree>
    <p:extLst>
      <p:ext uri="{BB962C8B-B14F-4D97-AF65-F5344CB8AC3E}">
        <p14:creationId xmlns:p14="http://schemas.microsoft.com/office/powerpoint/2010/main" val="1131792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302" name="Google Shape;302;p4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1000"/>
              </a:spcBef>
              <a:spcAft>
                <a:spcPts val="0"/>
              </a:spcAft>
              <a:buNone/>
            </a:pPr>
            <a:endParaRPr lang="es-CO" dirty="0" smtClean="0"/>
          </a:p>
          <a:p>
            <a:pPr marL="0" lvl="0" indent="0" algn="l" rtl="0">
              <a:spcBef>
                <a:spcPts val="1000"/>
              </a:spcBef>
              <a:spcAft>
                <a:spcPts val="0"/>
              </a:spcAft>
              <a:buNone/>
            </a:pPr>
            <a:r>
              <a:rPr lang="en" dirty="0" smtClean="0"/>
              <a:t>anibal.martinez@glerp.net.co</a:t>
            </a:r>
            <a:endParaRPr dirty="0"/>
          </a:p>
          <a:p>
            <a:pPr marL="0" lvl="0" indent="0" algn="l" rtl="0">
              <a:spcBef>
                <a:spcPts val="0"/>
              </a:spcBef>
              <a:spcAft>
                <a:spcPts val="0"/>
              </a:spcAft>
              <a:buNone/>
            </a:pPr>
            <a:endParaRPr dirty="0"/>
          </a:p>
        </p:txBody>
      </p:sp>
      <p:grpSp>
        <p:nvGrpSpPr>
          <p:cNvPr id="303" name="Google Shape;303;p41"/>
          <p:cNvGrpSpPr/>
          <p:nvPr/>
        </p:nvGrpSpPr>
        <p:grpSpPr>
          <a:xfrm>
            <a:off x="7415174" y="4387991"/>
            <a:ext cx="276012" cy="275991"/>
            <a:chOff x="3368074" y="3882537"/>
            <a:chExt cx="215298" cy="215298"/>
          </a:xfrm>
        </p:grpSpPr>
        <p:sp>
          <p:nvSpPr>
            <p:cNvPr id="304" name="Google Shape;304;p4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1"/>
          <p:cNvGrpSpPr/>
          <p:nvPr/>
        </p:nvGrpSpPr>
        <p:grpSpPr>
          <a:xfrm>
            <a:off x="7901681" y="4406700"/>
            <a:ext cx="266790" cy="238574"/>
            <a:chOff x="3824739" y="3890112"/>
            <a:chExt cx="208105" cy="186110"/>
          </a:xfrm>
        </p:grpSpPr>
        <p:sp>
          <p:nvSpPr>
            <p:cNvPr id="308" name="Google Shape;308;p4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1"/>
          <p:cNvSpPr txBox="1"/>
          <p:nvPr/>
        </p:nvSpPr>
        <p:spPr>
          <a:xfrm>
            <a:off x="5582325" y="3996550"/>
            <a:ext cx="3085500" cy="260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2" name="Google Shape;312;p41"/>
          <p:cNvSpPr/>
          <p:nvPr/>
        </p:nvSpPr>
        <p:spPr>
          <a:xfrm>
            <a:off x="8378974" y="4388785"/>
            <a:ext cx="268502" cy="274403"/>
          </a:xfrm>
          <a:custGeom>
            <a:avLst/>
            <a:gdLst/>
            <a:ahLst/>
            <a:cxnLst/>
            <a:rect l="l" t="t" r="r" b="b"/>
            <a:pathLst>
              <a:path w="6712561" h="6860069" extrusionOk="0">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413150" y="309825"/>
            <a:ext cx="812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18" name="Google Shape;318;p42"/>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Clr>
                <a:schemeClr val="lt1"/>
              </a:buClr>
              <a:buSzPts val="1100"/>
              <a:buFont typeface="Arial"/>
              <a:buNone/>
            </a:pPr>
            <a:r>
              <a:rPr lang="en"/>
              <a:t>Photos</a:t>
            </a:r>
            <a:endParaRPr/>
          </a:p>
          <a:p>
            <a:pPr marL="457200" lvl="0" indent="-317500" algn="l" rtl="0">
              <a:spcBef>
                <a:spcPts val="0"/>
              </a:spcBef>
              <a:spcAft>
                <a:spcPts val="0"/>
              </a:spcAft>
              <a:buSzPts val="1400"/>
              <a:buChar char="●"/>
            </a:pPr>
            <a:r>
              <a:rPr lang="en" u="sng">
                <a:solidFill>
                  <a:schemeClr val="hlink"/>
                </a:solidFill>
                <a:hlinkClick r:id="rId3"/>
              </a:rPr>
              <a:t>Ai powered device concept</a:t>
            </a:r>
            <a:endParaRPr/>
          </a:p>
          <a:p>
            <a:pPr marL="457200" lvl="0" indent="-317500" algn="l" rtl="0">
              <a:spcBef>
                <a:spcPts val="0"/>
              </a:spcBef>
              <a:spcAft>
                <a:spcPts val="0"/>
              </a:spcAft>
              <a:buSzPts val="1400"/>
              <a:buChar char="●"/>
            </a:pPr>
            <a:r>
              <a:rPr lang="en" u="sng">
                <a:solidFill>
                  <a:schemeClr val="hlink"/>
                </a:solidFill>
                <a:hlinkClick r:id="rId4"/>
              </a:rPr>
              <a:t>Person wearing high-tech vr glasses while surrounded by bright blue neon colors</a:t>
            </a:r>
            <a:endParaRPr/>
          </a:p>
          <a:p>
            <a:pPr marL="457200" lvl="0" indent="-317500" algn="l" rtl="0">
              <a:spcBef>
                <a:spcPts val="0"/>
              </a:spcBef>
              <a:spcAft>
                <a:spcPts val="0"/>
              </a:spcAft>
              <a:buSzPts val="1400"/>
              <a:buChar char="●"/>
            </a:pPr>
            <a:r>
              <a:rPr lang="en" u="sng">
                <a:solidFill>
                  <a:schemeClr val="hlink"/>
                </a:solidFill>
                <a:hlinkClick r:id="rId5"/>
              </a:rPr>
              <a:t>Futuristic business scene with ultra modern ambiance</a:t>
            </a:r>
            <a:endParaRPr/>
          </a:p>
          <a:p>
            <a:pPr marL="457200" lvl="0" indent="-317500" algn="l" rtl="0">
              <a:spcBef>
                <a:spcPts val="0"/>
              </a:spcBef>
              <a:spcAft>
                <a:spcPts val="0"/>
              </a:spcAft>
              <a:buSzPts val="1400"/>
              <a:buChar char="●"/>
            </a:pPr>
            <a:r>
              <a:rPr lang="en" u="sng">
                <a:solidFill>
                  <a:schemeClr val="hlink"/>
                </a:solidFill>
                <a:hlinkClick r:id="rId6"/>
              </a:rPr>
              <a:t>Futurism perspective of digital nomads lifestyle</a:t>
            </a:r>
            <a:endParaRPr/>
          </a:p>
          <a:p>
            <a:pPr marL="457200" lvl="0" indent="-317500" algn="l" rtl="0">
              <a:spcBef>
                <a:spcPts val="0"/>
              </a:spcBef>
              <a:spcAft>
                <a:spcPts val="0"/>
              </a:spcAft>
              <a:buSzPts val="1400"/>
              <a:buChar char="●"/>
            </a:pPr>
            <a:r>
              <a:rPr lang="en" u="sng">
                <a:solidFill>
                  <a:schemeClr val="hlink"/>
                </a:solidFill>
                <a:hlinkClick r:id="rId7"/>
              </a:rPr>
              <a:t>Futurism perspective of digital nomads lifestyle II</a:t>
            </a:r>
            <a:endParaRPr/>
          </a:p>
          <a:p>
            <a:pPr marL="457200" lvl="0" indent="-317500" algn="l" rtl="0">
              <a:spcBef>
                <a:spcPts val="0"/>
              </a:spcBef>
              <a:spcAft>
                <a:spcPts val="0"/>
              </a:spcAft>
              <a:buSzPts val="1400"/>
              <a:buChar char="●"/>
            </a:pPr>
            <a:r>
              <a:rPr lang="en" u="sng">
                <a:solidFill>
                  <a:schemeClr val="hlink"/>
                </a:solidFill>
                <a:hlinkClick r:id="rId8"/>
              </a:rPr>
              <a:t>Futurism perspective of digital nomads lifestyle III</a:t>
            </a:r>
            <a:endParaRPr/>
          </a:p>
          <a:p>
            <a:pPr marL="457200" lvl="0" indent="-317500" algn="l" rtl="0">
              <a:spcBef>
                <a:spcPts val="0"/>
              </a:spcBef>
              <a:spcAft>
                <a:spcPts val="0"/>
              </a:spcAft>
              <a:buSzPts val="1400"/>
              <a:buChar char="●"/>
            </a:pPr>
            <a:r>
              <a:rPr lang="en" u="sng">
                <a:solidFill>
                  <a:schemeClr val="hlink"/>
                </a:solidFill>
                <a:hlinkClick r:id="rId9"/>
              </a:rPr>
              <a:t>Futurism perspective of digital nomads lifestyle III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title"/>
          </p:nvPr>
        </p:nvSpPr>
        <p:spPr>
          <a:xfrm>
            <a:off x="413150" y="309825"/>
            <a:ext cx="812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24" name="Google Shape;324;p43"/>
          <p:cNvSpPr txBox="1">
            <a:spLocks noGrp="1"/>
          </p:cNvSpPr>
          <p:nvPr>
            <p:ph type="body" idx="1"/>
          </p:nvPr>
        </p:nvSpPr>
        <p:spPr>
          <a:xfrm>
            <a:off x="413150" y="1089150"/>
            <a:ext cx="81252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0"/>
              </a:spcBef>
              <a:spcAft>
                <a:spcPts val="0"/>
              </a:spcAft>
              <a:buNone/>
            </a:pPr>
            <a:r>
              <a:rPr lang="en"/>
              <a:t>Illustrations:</a:t>
            </a:r>
            <a:endParaRPr/>
          </a:p>
          <a:p>
            <a:pPr marL="457200" lvl="0" indent="-317500" algn="l" rtl="0">
              <a:spcBef>
                <a:spcPts val="0"/>
              </a:spcBef>
              <a:spcAft>
                <a:spcPts val="0"/>
              </a:spcAft>
              <a:buSzPts val="1400"/>
              <a:buChar char="●"/>
            </a:pPr>
            <a:r>
              <a:rPr lang="en">
                <a:uFill>
                  <a:noFill/>
                </a:uFill>
                <a:hlinkClick r:id="rId3"/>
              </a:rPr>
              <a:t>Nothern lights landing page</a:t>
            </a:r>
            <a:endParaRPr/>
          </a:p>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a:uFill>
                  <a:noFill/>
                </a:uFill>
                <a:hlinkClick r:id="rId4"/>
              </a:rPr>
              <a:t>Futurism perspective of digital nomads lifestyle</a:t>
            </a:r>
            <a:endParaRPr/>
          </a:p>
          <a:p>
            <a:pPr marL="457200" lvl="0" indent="-317500" algn="l" rtl="0">
              <a:spcBef>
                <a:spcPts val="0"/>
              </a:spcBef>
              <a:spcAft>
                <a:spcPts val="0"/>
              </a:spcAft>
              <a:buSzPts val="1400"/>
              <a:buChar char="●"/>
            </a:pPr>
            <a:r>
              <a:rPr lang="en">
                <a:uFill>
                  <a:noFill/>
                </a:uFill>
                <a:hlinkClick r:id="rId5"/>
              </a:rPr>
              <a:t>Futuristic robot listening to music on headphones</a:t>
            </a:r>
            <a:endParaRPr/>
          </a:p>
          <a:p>
            <a:pPr marL="457200" lvl="0" indent="-317500" algn="l" rtl="0">
              <a:spcBef>
                <a:spcPts val="0"/>
              </a:spcBef>
              <a:spcAft>
                <a:spcPts val="0"/>
              </a:spcAft>
              <a:buSzPts val="1400"/>
              <a:buChar char="●"/>
            </a:pPr>
            <a:r>
              <a:rPr lang="en">
                <a:uFill>
                  <a:noFill/>
                </a:uFill>
                <a:hlinkClick r:id="rId6"/>
              </a:rPr>
              <a:t>Robotic human heart futuristic representation</a:t>
            </a:r>
            <a:endParaRPr/>
          </a:p>
          <a:p>
            <a:pPr marL="457200" lvl="0" indent="-317500" algn="l" rtl="0">
              <a:spcBef>
                <a:spcPts val="0"/>
              </a:spcBef>
              <a:spcAft>
                <a:spcPts val="0"/>
              </a:spcAft>
              <a:buSzPts val="1400"/>
              <a:buChar char="●"/>
            </a:pPr>
            <a:r>
              <a:rPr lang="en">
                <a:uFill>
                  <a:noFill/>
                </a:uFill>
                <a:hlinkClick r:id="rId7"/>
              </a:rPr>
              <a:t>Person wearing high-tech vr glasses while surrounded by bright blue neon colors</a:t>
            </a:r>
            <a:endParaRPr/>
          </a:p>
          <a:p>
            <a:pPr marL="457200" lvl="0" indent="-317500" algn="l" rtl="0">
              <a:spcBef>
                <a:spcPts val="0"/>
              </a:spcBef>
              <a:spcAft>
                <a:spcPts val="0"/>
              </a:spcAft>
              <a:buSzPts val="1400"/>
              <a:buChar char="●"/>
            </a:pPr>
            <a:r>
              <a:rPr lang="en">
                <a:uFill>
                  <a:noFill/>
                </a:uFill>
                <a:hlinkClick r:id="rId8"/>
              </a:rPr>
              <a:t>Luminescent technology and application</a:t>
            </a:r>
            <a:endParaRPr/>
          </a:p>
          <a:p>
            <a:pPr marL="457200" lvl="0" indent="-317500" algn="l" rtl="0">
              <a:spcBef>
                <a:spcPts val="0"/>
              </a:spcBef>
              <a:spcAft>
                <a:spcPts val="0"/>
              </a:spcAft>
              <a:buSzPts val="1400"/>
              <a:buChar char="●"/>
            </a:pPr>
            <a:r>
              <a:rPr lang="en">
                <a:uFill>
                  <a:noFill/>
                </a:uFill>
                <a:hlinkClick r:id="rId9"/>
              </a:rPr>
              <a:t>Futurism perspective of digital nomads lifestyle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grpSp>
        <p:nvGrpSpPr>
          <p:cNvPr id="329" name="Google Shape;329;p44"/>
          <p:cNvGrpSpPr/>
          <p:nvPr/>
        </p:nvGrpSpPr>
        <p:grpSpPr>
          <a:xfrm>
            <a:off x="1343061" y="3305297"/>
            <a:ext cx="291737" cy="289845"/>
            <a:chOff x="5049575" y="4993600"/>
            <a:chExt cx="482050" cy="478925"/>
          </a:xfrm>
        </p:grpSpPr>
        <p:sp>
          <p:nvSpPr>
            <p:cNvPr id="330" name="Google Shape;330;p4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1" name="Google Shape;331;p4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2" name="Google Shape;332;p4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3" name="Google Shape;333;p4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4" name="Google Shape;334;p44"/>
          <p:cNvGrpSpPr/>
          <p:nvPr/>
        </p:nvGrpSpPr>
        <p:grpSpPr>
          <a:xfrm>
            <a:off x="1343052" y="2010830"/>
            <a:ext cx="291746" cy="286082"/>
            <a:chOff x="1490050" y="3805975"/>
            <a:chExt cx="491900" cy="482350"/>
          </a:xfrm>
        </p:grpSpPr>
        <p:sp>
          <p:nvSpPr>
            <p:cNvPr id="335" name="Google Shape;335;p4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6" name="Google Shape;336;p4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7" name="Google Shape;337;p4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 name="Google Shape;338;p4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9" name="Google Shape;339;p44"/>
          <p:cNvGrpSpPr/>
          <p:nvPr/>
        </p:nvGrpSpPr>
        <p:grpSpPr>
          <a:xfrm>
            <a:off x="942179" y="2419464"/>
            <a:ext cx="291890" cy="291890"/>
            <a:chOff x="2085525" y="4992125"/>
            <a:chExt cx="481825" cy="481825"/>
          </a:xfrm>
        </p:grpSpPr>
        <p:sp>
          <p:nvSpPr>
            <p:cNvPr id="340" name="Google Shape;340;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2" name="Google Shape;342;p4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a:t>
            </a:r>
            <a:endParaRPr/>
          </a:p>
        </p:txBody>
      </p:sp>
      <p:sp>
        <p:nvSpPr>
          <p:cNvPr id="343" name="Google Shape;343;p44"/>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 </a:t>
            </a:r>
            <a:endParaRPr sz="1100" b="1">
              <a:solidFill>
                <a:schemeClr val="dk2"/>
              </a:solidFill>
              <a:latin typeface="Inter"/>
              <a:ea typeface="Inter"/>
              <a:cs typeface="Inter"/>
              <a:sym typeface="Inter"/>
            </a:endParaRPr>
          </a:p>
        </p:txBody>
      </p:sp>
      <p:sp>
        <p:nvSpPr>
          <p:cNvPr id="344" name="Google Shape;344;p44"/>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sp>
        <p:nvSpPr>
          <p:cNvPr id="345" name="Google Shape;345;p44"/>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As a Free user, you are allowed to:</a:t>
            </a:r>
            <a:endParaRPr/>
          </a:p>
        </p:txBody>
      </p:sp>
      <p:grpSp>
        <p:nvGrpSpPr>
          <p:cNvPr id="346" name="Google Shape;346;p44"/>
          <p:cNvGrpSpPr/>
          <p:nvPr/>
        </p:nvGrpSpPr>
        <p:grpSpPr>
          <a:xfrm>
            <a:off x="942192" y="1551114"/>
            <a:ext cx="291890" cy="291890"/>
            <a:chOff x="1492675" y="4992125"/>
            <a:chExt cx="481825" cy="481825"/>
          </a:xfrm>
        </p:grpSpPr>
        <p:sp>
          <p:nvSpPr>
            <p:cNvPr id="347" name="Google Shape;347;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9" name="Google Shape;349;p44"/>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 name="Google Shape;350;p44"/>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51" name="Google Shape;351;p44"/>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52" name="Google Shape;352;p44"/>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353" name="Google Shape;353;p44"/>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54" name="Google Shape;354;p44"/>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55" name="Google Shape;355;p44"/>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56" name="Google Shape;356;p44"/>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57" name="Google Shape;357;p44"/>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58" name="Google Shape;358;p44"/>
          <p:cNvGrpSpPr/>
          <p:nvPr/>
        </p:nvGrpSpPr>
        <p:grpSpPr>
          <a:xfrm>
            <a:off x="4522635" y="2884257"/>
            <a:ext cx="291741" cy="255607"/>
            <a:chOff x="899850" y="871450"/>
            <a:chExt cx="483175" cy="423400"/>
          </a:xfrm>
        </p:grpSpPr>
        <p:sp>
          <p:nvSpPr>
            <p:cNvPr id="359" name="Google Shape;359;p4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0" name="Google Shape;360;p4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1" name="Google Shape;361;p4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2" name="Google Shape;362;p4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63" name="Google Shape;363;p44"/>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64" name="Google Shape;364;p44"/>
          <p:cNvGrpSpPr/>
          <p:nvPr/>
        </p:nvGrpSpPr>
        <p:grpSpPr>
          <a:xfrm>
            <a:off x="1343054" y="3797714"/>
            <a:ext cx="291752" cy="270260"/>
            <a:chOff x="4266025" y="3609275"/>
            <a:chExt cx="299325" cy="277275"/>
          </a:xfrm>
        </p:grpSpPr>
        <p:sp>
          <p:nvSpPr>
            <p:cNvPr id="365" name="Google Shape;365;p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44"/>
          <p:cNvGrpSpPr/>
          <p:nvPr/>
        </p:nvGrpSpPr>
        <p:grpSpPr>
          <a:xfrm>
            <a:off x="4541087" y="3353101"/>
            <a:ext cx="254844" cy="253474"/>
            <a:chOff x="-6329100" y="3632100"/>
            <a:chExt cx="293025" cy="291450"/>
          </a:xfrm>
        </p:grpSpPr>
        <p:sp>
          <p:nvSpPr>
            <p:cNvPr id="368" name="Google Shape;368;p4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4"/>
        <p:cNvGrpSpPr/>
        <p:nvPr/>
      </p:nvGrpSpPr>
      <p:grpSpPr>
        <a:xfrm>
          <a:off x="0" y="0"/>
          <a:ext cx="0" cy="0"/>
          <a:chOff x="0" y="0"/>
          <a:chExt cx="0" cy="0"/>
        </a:xfrm>
      </p:grpSpPr>
      <p:sp>
        <p:nvSpPr>
          <p:cNvPr id="475" name="Google Shape;475;p48"/>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easily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lang="en" sz="1100" b="1">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lang="en" sz="1100" b="1" u="sng">
                <a:solidFill>
                  <a:schemeClr val="hlink"/>
                </a:solidFill>
                <a:latin typeface="Inter"/>
                <a:ea typeface="Inter"/>
                <a:cs typeface="Inter"/>
                <a:sym typeface="Inter"/>
                <a:hlinkClick r:id="rId3"/>
              </a:rPr>
              <a:t>infographics</a:t>
            </a:r>
            <a:r>
              <a:rPr lang="en" sz="1100" b="1">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76" name="Google Shape;476;p48"/>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our editable graphic resources...</a:t>
            </a:r>
            <a:endParaRPr/>
          </a:p>
        </p:txBody>
      </p:sp>
      <p:sp>
        <p:nvSpPr>
          <p:cNvPr id="477" name="Google Shape;477;p48"/>
          <p:cNvSpPr/>
          <p:nvPr/>
        </p:nvSpPr>
        <p:spPr>
          <a:xfrm>
            <a:off x="2099009" y="3282468"/>
            <a:ext cx="1283100" cy="219300"/>
          </a:xfrm>
          <a:prstGeom prst="roundRect">
            <a:avLst>
              <a:gd name="adj" fmla="val 16667"/>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8" name="Google Shape;478;p48"/>
          <p:cNvSpPr/>
          <p:nvPr/>
        </p:nvSpPr>
        <p:spPr>
          <a:xfrm>
            <a:off x="2102902" y="3284568"/>
            <a:ext cx="236100" cy="215100"/>
          </a:xfrm>
          <a:prstGeom prst="roundRect">
            <a:avLst>
              <a:gd name="adj" fmla="val 16667"/>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9" name="Google Shape;479;p48"/>
          <p:cNvSpPr/>
          <p:nvPr/>
        </p:nvSpPr>
        <p:spPr>
          <a:xfrm>
            <a:off x="8191833" y="4393685"/>
            <a:ext cx="160800" cy="2070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0" name="Google Shape;480;p48"/>
          <p:cNvSpPr/>
          <p:nvPr/>
        </p:nvSpPr>
        <p:spPr>
          <a:xfrm>
            <a:off x="8140083" y="3164975"/>
            <a:ext cx="264300" cy="207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1" name="Google Shape;481;p48"/>
          <p:cNvSpPr/>
          <p:nvPr/>
        </p:nvSpPr>
        <p:spPr>
          <a:xfrm>
            <a:off x="7689945" y="1949083"/>
            <a:ext cx="243000" cy="199800"/>
          </a:xfrm>
          <a:prstGeom prst="rightArrow">
            <a:avLst>
              <a:gd name="adj1" fmla="val 25609"/>
              <a:gd name="adj2"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82" name="Google Shape;482;p48"/>
          <p:cNvGrpSpPr/>
          <p:nvPr/>
        </p:nvGrpSpPr>
        <p:grpSpPr>
          <a:xfrm>
            <a:off x="6057249" y="2960428"/>
            <a:ext cx="547157" cy="635405"/>
            <a:chOff x="4727025" y="1332775"/>
            <a:chExt cx="59900" cy="69625"/>
          </a:xfrm>
        </p:grpSpPr>
        <p:sp>
          <p:nvSpPr>
            <p:cNvPr id="483" name="Google Shape;483;p4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8"/>
          <p:cNvGrpSpPr/>
          <p:nvPr/>
        </p:nvGrpSpPr>
        <p:grpSpPr>
          <a:xfrm>
            <a:off x="6828373" y="1960663"/>
            <a:ext cx="618887" cy="618883"/>
            <a:chOff x="4820425" y="1329900"/>
            <a:chExt cx="70175" cy="70350"/>
          </a:xfrm>
        </p:grpSpPr>
        <p:sp>
          <p:nvSpPr>
            <p:cNvPr id="486" name="Google Shape;486;p4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8"/>
          <p:cNvGrpSpPr/>
          <p:nvPr/>
        </p:nvGrpSpPr>
        <p:grpSpPr>
          <a:xfrm>
            <a:off x="5953936" y="1975259"/>
            <a:ext cx="664883" cy="609273"/>
            <a:chOff x="4903200" y="1331525"/>
            <a:chExt cx="73575" cy="67425"/>
          </a:xfrm>
        </p:grpSpPr>
        <p:sp>
          <p:nvSpPr>
            <p:cNvPr id="491" name="Google Shape;491;p4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92" name="Google Shape;492;p4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48"/>
          <p:cNvGrpSpPr/>
          <p:nvPr/>
        </p:nvGrpSpPr>
        <p:grpSpPr>
          <a:xfrm>
            <a:off x="6801402" y="2947166"/>
            <a:ext cx="672829" cy="632468"/>
            <a:chOff x="4815575" y="1416800"/>
            <a:chExt cx="73750" cy="71400"/>
          </a:xfrm>
        </p:grpSpPr>
        <p:sp>
          <p:nvSpPr>
            <p:cNvPr id="494" name="Google Shape;494;p4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48"/>
          <p:cNvGrpSpPr/>
          <p:nvPr/>
        </p:nvGrpSpPr>
        <p:grpSpPr>
          <a:xfrm>
            <a:off x="6017811" y="3967835"/>
            <a:ext cx="633900" cy="633900"/>
            <a:chOff x="5771961" y="3831737"/>
            <a:chExt cx="633900" cy="633900"/>
          </a:xfrm>
        </p:grpSpPr>
        <p:sp>
          <p:nvSpPr>
            <p:cNvPr id="498" name="Google Shape;498;p48"/>
            <p:cNvSpPr/>
            <p:nvPr/>
          </p:nvSpPr>
          <p:spPr>
            <a:xfrm flipH="1">
              <a:off x="5771961" y="3831737"/>
              <a:ext cx="633900" cy="633900"/>
            </a:xfrm>
            <a:prstGeom prst="blockArc">
              <a:avLst>
                <a:gd name="adj1" fmla="val 16275737"/>
                <a:gd name="adj2" fmla="val 15898772"/>
                <a:gd name="adj3" fmla="val 17257"/>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w="9525" cap="flat" cmpd="sng">
              <a:solidFill>
                <a:srgbClr val="FAF6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48"/>
          <p:cNvGrpSpPr/>
          <p:nvPr/>
        </p:nvGrpSpPr>
        <p:grpSpPr>
          <a:xfrm>
            <a:off x="6819423" y="3950890"/>
            <a:ext cx="636787" cy="649524"/>
            <a:chOff x="4818100" y="1507675"/>
            <a:chExt cx="71225" cy="71625"/>
          </a:xfrm>
        </p:grpSpPr>
        <p:sp>
          <p:nvSpPr>
            <p:cNvPr id="501" name="Google Shape;501;p4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8"/>
          <p:cNvGrpSpPr/>
          <p:nvPr/>
        </p:nvGrpSpPr>
        <p:grpSpPr>
          <a:xfrm>
            <a:off x="5184293" y="3944970"/>
            <a:ext cx="649520" cy="661559"/>
            <a:chOff x="4906800" y="1507500"/>
            <a:chExt cx="70350" cy="71075"/>
          </a:xfrm>
        </p:grpSpPr>
        <p:sp>
          <p:nvSpPr>
            <p:cNvPr id="506" name="Google Shape;506;p4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8"/>
          <p:cNvGrpSpPr/>
          <p:nvPr/>
        </p:nvGrpSpPr>
        <p:grpSpPr>
          <a:xfrm>
            <a:off x="5195217" y="1960672"/>
            <a:ext cx="627699" cy="627780"/>
            <a:chOff x="3736598" y="2170606"/>
            <a:chExt cx="404889" cy="404889"/>
          </a:xfrm>
        </p:grpSpPr>
        <p:sp>
          <p:nvSpPr>
            <p:cNvPr id="512" name="Google Shape;512;p4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48"/>
          <p:cNvGrpSpPr/>
          <p:nvPr/>
        </p:nvGrpSpPr>
        <p:grpSpPr>
          <a:xfrm>
            <a:off x="4348491" y="1960790"/>
            <a:ext cx="711386" cy="627545"/>
            <a:chOff x="3161917" y="2170682"/>
            <a:chExt cx="458870" cy="404737"/>
          </a:xfrm>
        </p:grpSpPr>
        <p:sp>
          <p:nvSpPr>
            <p:cNvPr id="517" name="Google Shape;517;p4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18" name="Google Shape;518;p4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48"/>
          <p:cNvGrpSpPr/>
          <p:nvPr/>
        </p:nvGrpSpPr>
        <p:grpSpPr>
          <a:xfrm>
            <a:off x="4382541" y="2970114"/>
            <a:ext cx="643364" cy="616032"/>
            <a:chOff x="3179914" y="2889488"/>
            <a:chExt cx="422876" cy="404911"/>
          </a:xfrm>
        </p:grpSpPr>
        <p:sp>
          <p:nvSpPr>
            <p:cNvPr id="521" name="Google Shape;521;p4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8"/>
          <p:cNvGrpSpPr/>
          <p:nvPr/>
        </p:nvGrpSpPr>
        <p:grpSpPr>
          <a:xfrm>
            <a:off x="5200057" y="2970064"/>
            <a:ext cx="637699" cy="616132"/>
            <a:chOff x="3729467" y="2889422"/>
            <a:chExt cx="419153" cy="404977"/>
          </a:xfrm>
        </p:grpSpPr>
        <p:sp>
          <p:nvSpPr>
            <p:cNvPr id="528" name="Google Shape;528;p4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48"/>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48"/>
          <p:cNvGrpSpPr/>
          <p:nvPr/>
        </p:nvGrpSpPr>
        <p:grpSpPr>
          <a:xfrm>
            <a:off x="7684888" y="2251259"/>
            <a:ext cx="253114" cy="215138"/>
            <a:chOff x="4660325" y="1866850"/>
            <a:chExt cx="68350" cy="58100"/>
          </a:xfrm>
        </p:grpSpPr>
        <p:sp>
          <p:nvSpPr>
            <p:cNvPr id="538" name="Google Shape;538;p4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8"/>
          <p:cNvGrpSpPr/>
          <p:nvPr/>
        </p:nvGrpSpPr>
        <p:grpSpPr>
          <a:xfrm>
            <a:off x="8148685" y="2290371"/>
            <a:ext cx="247096" cy="136915"/>
            <a:chOff x="4791775" y="1877500"/>
            <a:chExt cx="66725" cy="36975"/>
          </a:xfrm>
        </p:grpSpPr>
        <p:sp>
          <p:nvSpPr>
            <p:cNvPr id="541" name="Google Shape;541;p4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48"/>
          <p:cNvGrpSpPr/>
          <p:nvPr/>
        </p:nvGrpSpPr>
        <p:grpSpPr>
          <a:xfrm>
            <a:off x="8162017" y="3518149"/>
            <a:ext cx="220433" cy="136915"/>
            <a:chOff x="4923925" y="1877500"/>
            <a:chExt cx="59525" cy="36975"/>
          </a:xfrm>
        </p:grpSpPr>
        <p:sp>
          <p:nvSpPr>
            <p:cNvPr id="544" name="Google Shape;544;p4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8"/>
          <p:cNvGrpSpPr/>
          <p:nvPr/>
        </p:nvGrpSpPr>
        <p:grpSpPr>
          <a:xfrm>
            <a:off x="7703914" y="3491072"/>
            <a:ext cx="215063" cy="191070"/>
            <a:chOff x="5058450" y="1870100"/>
            <a:chExt cx="58075" cy="51600"/>
          </a:xfrm>
        </p:grpSpPr>
        <p:sp>
          <p:nvSpPr>
            <p:cNvPr id="547" name="Google Shape;547;p4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8"/>
          <p:cNvGrpSpPr/>
          <p:nvPr/>
        </p:nvGrpSpPr>
        <p:grpSpPr>
          <a:xfrm>
            <a:off x="7716273" y="3171274"/>
            <a:ext cx="190344" cy="194402"/>
            <a:chOff x="4676550" y="2160575"/>
            <a:chExt cx="51400" cy="52500"/>
          </a:xfrm>
        </p:grpSpPr>
        <p:sp>
          <p:nvSpPr>
            <p:cNvPr id="550" name="Google Shape;550;p4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8"/>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48"/>
          <p:cNvGrpSpPr/>
          <p:nvPr/>
        </p:nvGrpSpPr>
        <p:grpSpPr>
          <a:xfrm>
            <a:off x="8131604" y="4049152"/>
            <a:ext cx="281258" cy="243836"/>
            <a:chOff x="5037700" y="2430325"/>
            <a:chExt cx="75950" cy="65850"/>
          </a:xfrm>
        </p:grpSpPr>
        <p:sp>
          <p:nvSpPr>
            <p:cNvPr id="555" name="Google Shape;555;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8"/>
          <p:cNvGrpSpPr/>
          <p:nvPr/>
        </p:nvGrpSpPr>
        <p:grpSpPr>
          <a:xfrm>
            <a:off x="721961" y="1949359"/>
            <a:ext cx="2665005" cy="270860"/>
            <a:chOff x="6336019" y="3733725"/>
            <a:chExt cx="2566206" cy="351310"/>
          </a:xfrm>
        </p:grpSpPr>
        <p:sp>
          <p:nvSpPr>
            <p:cNvPr id="558" name="Google Shape;558;p48"/>
            <p:cNvSpPr/>
            <p:nvPr/>
          </p:nvSpPr>
          <p:spPr>
            <a:xfrm>
              <a:off x="6336019" y="3733735"/>
              <a:ext cx="1881300" cy="351300"/>
            </a:xfrm>
            <a:prstGeom prst="homePlate">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8098525" y="3733725"/>
              <a:ext cx="346500" cy="351300"/>
            </a:xfrm>
            <a:prstGeom prst="chevron">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8327125" y="3733725"/>
              <a:ext cx="346500" cy="351300"/>
            </a:xfrm>
            <a:prstGeom prst="chevron">
              <a:avLst>
                <a:gd name="adj" fmla="val 50000"/>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a:off x="8555725" y="3733725"/>
              <a:ext cx="346500" cy="351300"/>
            </a:xfrm>
            <a:prstGeom prst="chevron">
              <a:avLst>
                <a:gd name="adj" fmla="val 50000"/>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48" descr="Timeline background shape"/>
          <p:cNvSpPr/>
          <p:nvPr/>
        </p:nvSpPr>
        <p:spPr>
          <a:xfrm>
            <a:off x="2099075" y="4390775"/>
            <a:ext cx="1287900" cy="1983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48"/>
          <p:cNvGrpSpPr/>
          <p:nvPr/>
        </p:nvGrpSpPr>
        <p:grpSpPr>
          <a:xfrm flipH="1">
            <a:off x="3575516" y="1954083"/>
            <a:ext cx="631989" cy="631989"/>
            <a:chOff x="5681300" y="2527788"/>
            <a:chExt cx="805800" cy="805800"/>
          </a:xfrm>
        </p:grpSpPr>
        <p:sp>
          <p:nvSpPr>
            <p:cNvPr id="564" name="Google Shape;564;p48"/>
            <p:cNvSpPr/>
            <p:nvPr/>
          </p:nvSpPr>
          <p:spPr>
            <a:xfrm>
              <a:off x="5681300" y="2527788"/>
              <a:ext cx="805800" cy="8058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5681300" y="2527788"/>
              <a:ext cx="805800" cy="805800"/>
            </a:xfrm>
            <a:prstGeom prst="pie">
              <a:avLst>
                <a:gd name="adj1" fmla="val 0"/>
                <a:gd name="adj2" fmla="val 1620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8"/>
          <p:cNvGrpSpPr/>
          <p:nvPr/>
        </p:nvGrpSpPr>
        <p:grpSpPr>
          <a:xfrm flipH="1">
            <a:off x="3573551" y="3964578"/>
            <a:ext cx="633954" cy="633782"/>
            <a:chOff x="4049800" y="640400"/>
            <a:chExt cx="858900" cy="858900"/>
          </a:xfrm>
        </p:grpSpPr>
        <p:sp>
          <p:nvSpPr>
            <p:cNvPr id="567" name="Google Shape;567;p48"/>
            <p:cNvSpPr/>
            <p:nvPr/>
          </p:nvSpPr>
          <p:spPr>
            <a:xfrm>
              <a:off x="4049800" y="640400"/>
              <a:ext cx="858900" cy="858900"/>
            </a:xfrm>
            <a:prstGeom prst="donut">
              <a:avLst>
                <a:gd name="adj"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4049800" y="640400"/>
              <a:ext cx="858900" cy="858900"/>
            </a:xfrm>
            <a:prstGeom prst="blockArc">
              <a:avLst>
                <a:gd name="adj1" fmla="val 21598365"/>
                <a:gd name="adj2" fmla="val 16242758"/>
                <a:gd name="adj3" fmla="val 24993"/>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8"/>
          <p:cNvGrpSpPr/>
          <p:nvPr/>
        </p:nvGrpSpPr>
        <p:grpSpPr>
          <a:xfrm flipH="1">
            <a:off x="4280059" y="3853009"/>
            <a:ext cx="848259" cy="848355"/>
            <a:chOff x="5080188" y="927900"/>
            <a:chExt cx="961200" cy="961200"/>
          </a:xfrm>
        </p:grpSpPr>
        <p:sp>
          <p:nvSpPr>
            <p:cNvPr id="570" name="Google Shape;570;p48"/>
            <p:cNvSpPr/>
            <p:nvPr/>
          </p:nvSpPr>
          <p:spPr>
            <a:xfrm>
              <a:off x="5201900" y="1050116"/>
              <a:ext cx="716700" cy="716700"/>
            </a:xfrm>
            <a:prstGeom prst="donut">
              <a:avLst>
                <a:gd name="adj" fmla="val 471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5269594" y="1117818"/>
              <a:ext cx="581100" cy="581100"/>
            </a:xfrm>
            <a:prstGeom prst="donut">
              <a:avLst>
                <a:gd name="adj" fmla="val 581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5339279" y="1187526"/>
              <a:ext cx="441900" cy="441600"/>
            </a:xfrm>
            <a:prstGeom prst="donut">
              <a:avLst>
                <a:gd name="adj" fmla="val 764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a:off x="5414892" y="1263155"/>
              <a:ext cx="290700" cy="290700"/>
            </a:xfrm>
            <a:prstGeom prst="donut">
              <a:avLst>
                <a:gd name="adj" fmla="val 1018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rot="-3809958">
              <a:off x="5202435" y="1050148"/>
              <a:ext cx="716705" cy="716705"/>
            </a:xfrm>
            <a:prstGeom prst="blockArc">
              <a:avLst>
                <a:gd name="adj1" fmla="val 5266439"/>
                <a:gd name="adj2" fmla="val 19995741"/>
                <a:gd name="adj3" fmla="val 469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rot="-3906059">
              <a:off x="5269616" y="1117617"/>
              <a:ext cx="581445" cy="581445"/>
            </a:xfrm>
            <a:prstGeom prst="blockArc">
              <a:avLst>
                <a:gd name="adj1" fmla="val 3085776"/>
                <a:gd name="adj2" fmla="val 20100839"/>
                <a:gd name="adj3" fmla="val 556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rot="-4222340">
              <a:off x="5339825" y="1187386"/>
              <a:ext cx="442087" cy="442087"/>
            </a:xfrm>
            <a:prstGeom prst="blockArc">
              <a:avLst>
                <a:gd name="adj1" fmla="val 8884448"/>
                <a:gd name="adj2" fmla="val 20414899"/>
                <a:gd name="adj3" fmla="val 768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rot="-4538880">
              <a:off x="5414922" y="1262925"/>
              <a:ext cx="290465" cy="290465"/>
            </a:xfrm>
            <a:prstGeom prst="blockArc">
              <a:avLst>
                <a:gd name="adj1" fmla="val 6490304"/>
                <a:gd name="adj2" fmla="val 20700625"/>
                <a:gd name="adj3" fmla="val 1015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48"/>
          <p:cNvSpPr/>
          <p:nvPr/>
        </p:nvSpPr>
        <p:spPr>
          <a:xfrm>
            <a:off x="7721595" y="2575830"/>
            <a:ext cx="179700" cy="179700"/>
          </a:xfrm>
          <a:prstGeom prst="curvedRightArrow">
            <a:avLst>
              <a:gd name="adj1" fmla="val 25000"/>
              <a:gd name="adj2" fmla="val 50000"/>
              <a:gd name="adj3" fmla="val 25000"/>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flipH="1">
            <a:off x="8182383" y="2575830"/>
            <a:ext cx="179700" cy="179700"/>
          </a:xfrm>
          <a:prstGeom prst="curvedRightArrow">
            <a:avLst>
              <a:gd name="adj1" fmla="val 25000"/>
              <a:gd name="adj2" fmla="val 50000"/>
              <a:gd name="adj3"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8"/>
          <p:cNvGrpSpPr/>
          <p:nvPr/>
        </p:nvGrpSpPr>
        <p:grpSpPr>
          <a:xfrm>
            <a:off x="3574205" y="2962074"/>
            <a:ext cx="633300" cy="632112"/>
            <a:chOff x="3309128" y="2874033"/>
            <a:chExt cx="633300" cy="632113"/>
          </a:xfrm>
        </p:grpSpPr>
        <p:grpSp>
          <p:nvGrpSpPr>
            <p:cNvPr id="581" name="Google Shape;581;p48"/>
            <p:cNvGrpSpPr/>
            <p:nvPr/>
          </p:nvGrpSpPr>
          <p:grpSpPr>
            <a:xfrm flipH="1">
              <a:off x="3310391" y="2874095"/>
              <a:ext cx="631989" cy="631989"/>
              <a:chOff x="5681300" y="2527788"/>
              <a:chExt cx="805800" cy="805800"/>
            </a:xfrm>
          </p:grpSpPr>
          <p:sp>
            <p:nvSpPr>
              <p:cNvPr id="582" name="Google Shape;582;p48"/>
              <p:cNvSpPr/>
              <p:nvPr/>
            </p:nvSpPr>
            <p:spPr>
              <a:xfrm>
                <a:off x="5681300" y="2527788"/>
                <a:ext cx="805800" cy="805800"/>
              </a:xfrm>
              <a:prstGeom prst="ellipse">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5681300" y="2527788"/>
                <a:ext cx="805800" cy="805800"/>
              </a:xfrm>
              <a:prstGeom prst="pie">
                <a:avLst>
                  <a:gd name="adj1" fmla="val 10752091"/>
                  <a:gd name="adj2" fmla="val 1620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48"/>
            <p:cNvSpPr/>
            <p:nvPr/>
          </p:nvSpPr>
          <p:spPr>
            <a:xfrm flipH="1">
              <a:off x="3310328" y="2874045"/>
              <a:ext cx="632100" cy="632100"/>
            </a:xfrm>
            <a:prstGeom prst="pie">
              <a:avLst>
                <a:gd name="adj1" fmla="val 5390934"/>
                <a:gd name="adj2" fmla="val 10831396"/>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flipH="1">
              <a:off x="3309128" y="2874033"/>
              <a:ext cx="632100" cy="632100"/>
            </a:xfrm>
            <a:prstGeom prst="pie">
              <a:avLst>
                <a:gd name="adj1" fmla="val 0"/>
                <a:gd name="adj2" fmla="val 5396727"/>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8"/>
          <p:cNvSpPr/>
          <p:nvPr/>
        </p:nvSpPr>
        <p:spPr>
          <a:xfrm>
            <a:off x="7684845" y="2845178"/>
            <a:ext cx="253200" cy="207000"/>
          </a:xfrm>
          <a:prstGeom prst="stripedRightArrow">
            <a:avLst>
              <a:gd name="adj1" fmla="val 34775"/>
              <a:gd name="adj2" fmla="val 4541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7" name="Google Shape;587;p48"/>
          <p:cNvSpPr/>
          <p:nvPr/>
        </p:nvSpPr>
        <p:spPr>
          <a:xfrm>
            <a:off x="8131233" y="2845178"/>
            <a:ext cx="282000" cy="207000"/>
          </a:xfrm>
          <a:prstGeom prst="notchedRightArrow">
            <a:avLst>
              <a:gd name="adj1" fmla="val 50000"/>
              <a:gd name="adj2"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8" name="Google Shape;588;p48"/>
          <p:cNvSpPr/>
          <p:nvPr/>
        </p:nvSpPr>
        <p:spPr>
          <a:xfrm>
            <a:off x="7679295" y="4067570"/>
            <a:ext cx="264300" cy="207000"/>
          </a:xfrm>
          <a:prstGeom prst="chevron">
            <a:avLst>
              <a:gd name="adj" fmla="val 7813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9" name="Google Shape;589;p48"/>
          <p:cNvSpPr/>
          <p:nvPr/>
        </p:nvSpPr>
        <p:spPr>
          <a:xfrm>
            <a:off x="7689945" y="4397283"/>
            <a:ext cx="243000" cy="199800"/>
          </a:xfrm>
          <a:prstGeom prst="rightArrow">
            <a:avLst>
              <a:gd name="adj1" fmla="val 67726"/>
              <a:gd name="adj2" fmla="val 76469"/>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0" name="Google Shape;590;p48"/>
          <p:cNvSpPr/>
          <p:nvPr/>
        </p:nvSpPr>
        <p:spPr>
          <a:xfrm flipH="1">
            <a:off x="729250" y="3642663"/>
            <a:ext cx="1275900" cy="482400"/>
          </a:xfrm>
          <a:prstGeom prst="wedgeRoundRectCallout">
            <a:avLst>
              <a:gd name="adj1" fmla="val -20828"/>
              <a:gd name="adj2" fmla="val 74256"/>
              <a:gd name="adj3"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91" name="Google Shape;591;p48"/>
          <p:cNvGrpSpPr/>
          <p:nvPr/>
        </p:nvGrpSpPr>
        <p:grpSpPr>
          <a:xfrm>
            <a:off x="727325" y="3289926"/>
            <a:ext cx="1275785" cy="243900"/>
            <a:chOff x="727100" y="2805863"/>
            <a:chExt cx="1052975" cy="243900"/>
          </a:xfrm>
        </p:grpSpPr>
        <p:sp>
          <p:nvSpPr>
            <p:cNvPr id="592" name="Google Shape;592;p48"/>
            <p:cNvSpPr/>
            <p:nvPr/>
          </p:nvSpPr>
          <p:spPr>
            <a:xfrm>
              <a:off x="958075" y="2805863"/>
              <a:ext cx="822000" cy="243900"/>
            </a:xfrm>
            <a:prstGeom prst="roundRect">
              <a:avLst>
                <a:gd name="adj" fmla="val 1666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3" name="Google Shape;593;p48"/>
            <p:cNvSpPr/>
            <p:nvPr/>
          </p:nvSpPr>
          <p:spPr>
            <a:xfrm>
              <a:off x="727100" y="2805863"/>
              <a:ext cx="203700" cy="243900"/>
            </a:xfrm>
            <a:prstGeom prst="roundRect">
              <a:avLst>
                <a:gd name="adj" fmla="val 1666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4" name="Google Shape;594;p48"/>
          <p:cNvGrpSpPr/>
          <p:nvPr/>
        </p:nvGrpSpPr>
        <p:grpSpPr>
          <a:xfrm>
            <a:off x="2098996" y="2365190"/>
            <a:ext cx="1283157" cy="280500"/>
            <a:chOff x="2098900" y="2390725"/>
            <a:chExt cx="1245300" cy="280500"/>
          </a:xfrm>
        </p:grpSpPr>
        <p:sp>
          <p:nvSpPr>
            <p:cNvPr id="595" name="Google Shape;595;p48"/>
            <p:cNvSpPr/>
            <p:nvPr/>
          </p:nvSpPr>
          <p:spPr>
            <a:xfrm>
              <a:off x="2098900" y="2390725"/>
              <a:ext cx="1245300" cy="280500"/>
            </a:xfrm>
            <a:prstGeom prst="rect">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6" name="Google Shape;596;p48"/>
            <p:cNvSpPr/>
            <p:nvPr/>
          </p:nvSpPr>
          <p:spPr>
            <a:xfrm>
              <a:off x="2098900" y="2390725"/>
              <a:ext cx="355500" cy="280500"/>
            </a:xfrm>
            <a:prstGeom prst="homePlate">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7" name="Google Shape;597;p48"/>
          <p:cNvGrpSpPr/>
          <p:nvPr/>
        </p:nvGrpSpPr>
        <p:grpSpPr>
          <a:xfrm>
            <a:off x="721950" y="2767089"/>
            <a:ext cx="1284825" cy="414000"/>
            <a:chOff x="721950" y="2306059"/>
            <a:chExt cx="1284825" cy="414000"/>
          </a:xfrm>
        </p:grpSpPr>
        <p:sp>
          <p:nvSpPr>
            <p:cNvPr id="598" name="Google Shape;598;p48"/>
            <p:cNvSpPr/>
            <p:nvPr/>
          </p:nvSpPr>
          <p:spPr>
            <a:xfrm>
              <a:off x="1073775" y="2368013"/>
              <a:ext cx="933000" cy="290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9" name="Google Shape;599;p48"/>
            <p:cNvSpPr/>
            <p:nvPr/>
          </p:nvSpPr>
          <p:spPr>
            <a:xfrm>
              <a:off x="721950" y="2306059"/>
              <a:ext cx="429900" cy="414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0" name="Google Shape;600;p48"/>
          <p:cNvGrpSpPr/>
          <p:nvPr/>
        </p:nvGrpSpPr>
        <p:grpSpPr>
          <a:xfrm>
            <a:off x="713229" y="2329056"/>
            <a:ext cx="1293618" cy="329196"/>
            <a:chOff x="713225" y="3210638"/>
            <a:chExt cx="1242550" cy="316200"/>
          </a:xfrm>
        </p:grpSpPr>
        <p:sp>
          <p:nvSpPr>
            <p:cNvPr id="601" name="Google Shape;601;p48"/>
            <p:cNvSpPr/>
            <p:nvPr/>
          </p:nvSpPr>
          <p:spPr>
            <a:xfrm>
              <a:off x="870075" y="3246788"/>
              <a:ext cx="1085700" cy="243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2" name="Google Shape;602;p48"/>
            <p:cNvSpPr/>
            <p:nvPr/>
          </p:nvSpPr>
          <p:spPr>
            <a:xfrm>
              <a:off x="713225" y="3210638"/>
              <a:ext cx="320100" cy="3162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3" name="Google Shape;603;p48"/>
          <p:cNvGrpSpPr/>
          <p:nvPr/>
        </p:nvGrpSpPr>
        <p:grpSpPr>
          <a:xfrm>
            <a:off x="721985" y="4382375"/>
            <a:ext cx="1283160" cy="215100"/>
            <a:chOff x="721950" y="4382375"/>
            <a:chExt cx="1247725" cy="215100"/>
          </a:xfrm>
        </p:grpSpPr>
        <p:sp>
          <p:nvSpPr>
            <p:cNvPr id="604" name="Google Shape;604;p48"/>
            <p:cNvSpPr/>
            <p:nvPr/>
          </p:nvSpPr>
          <p:spPr>
            <a:xfrm>
              <a:off x="724375" y="4382375"/>
              <a:ext cx="1245300" cy="215100"/>
            </a:xfrm>
            <a:prstGeom prst="rect">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5" name="Google Shape;605;p48"/>
            <p:cNvSpPr/>
            <p:nvPr/>
          </p:nvSpPr>
          <p:spPr>
            <a:xfrm>
              <a:off x="721950" y="4386425"/>
              <a:ext cx="324600" cy="207000"/>
            </a:xfrm>
            <a:prstGeom prst="round1Rect">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06" name="Google Shape;606;p48"/>
          <p:cNvGrpSpPr/>
          <p:nvPr/>
        </p:nvGrpSpPr>
        <p:grpSpPr>
          <a:xfrm>
            <a:off x="2098906" y="2790661"/>
            <a:ext cx="1283103" cy="344100"/>
            <a:chOff x="2098900" y="2843850"/>
            <a:chExt cx="1227850" cy="344100"/>
          </a:xfrm>
        </p:grpSpPr>
        <p:sp>
          <p:nvSpPr>
            <p:cNvPr id="607" name="Google Shape;607;p48"/>
            <p:cNvSpPr/>
            <p:nvPr/>
          </p:nvSpPr>
          <p:spPr>
            <a:xfrm>
              <a:off x="2130650" y="2870850"/>
              <a:ext cx="1196100" cy="290100"/>
            </a:xfrm>
            <a:prstGeom prst="homePlate">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8" name="Google Shape;608;p48"/>
            <p:cNvSpPr/>
            <p:nvPr/>
          </p:nvSpPr>
          <p:spPr>
            <a:xfrm>
              <a:off x="2098900" y="2843850"/>
              <a:ext cx="729600" cy="344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609" name="Google Shape;609;p48"/>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50"/>
          <p:cNvGrpSpPr/>
          <p:nvPr/>
        </p:nvGrpSpPr>
        <p:grpSpPr>
          <a:xfrm>
            <a:off x="3415025" y="563200"/>
            <a:ext cx="1595286" cy="154800"/>
            <a:chOff x="3415025" y="563200"/>
            <a:chExt cx="1595286" cy="154800"/>
          </a:xfrm>
        </p:grpSpPr>
        <p:sp>
          <p:nvSpPr>
            <p:cNvPr id="1126" name="Google Shape;1126;p50"/>
            <p:cNvSpPr/>
            <p:nvPr/>
          </p:nvSpPr>
          <p:spPr>
            <a:xfrm>
              <a:off x="3415025"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7" name="Google Shape;1127;p50"/>
            <p:cNvSpPr/>
            <p:nvPr/>
          </p:nvSpPr>
          <p:spPr>
            <a:xfrm>
              <a:off x="3718596" y="563200"/>
              <a:ext cx="381000" cy="154800"/>
            </a:xfrm>
            <a:prstGeom prst="chevron">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8" name="Google Shape;1128;p50"/>
            <p:cNvSpPr/>
            <p:nvPr/>
          </p:nvSpPr>
          <p:spPr>
            <a:xfrm>
              <a:off x="4022168" y="563200"/>
              <a:ext cx="381000" cy="154800"/>
            </a:xfrm>
            <a:prstGeom prst="chevron">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9" name="Google Shape;1129;p50"/>
            <p:cNvSpPr/>
            <p:nvPr/>
          </p:nvSpPr>
          <p:spPr>
            <a:xfrm>
              <a:off x="4325739" y="563200"/>
              <a:ext cx="381000" cy="1548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0" name="Google Shape;1130;p50"/>
            <p:cNvSpPr/>
            <p:nvPr/>
          </p:nvSpPr>
          <p:spPr>
            <a:xfrm>
              <a:off x="4629311"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grpSp>
      <p:grpSp>
        <p:nvGrpSpPr>
          <p:cNvPr id="1131" name="Google Shape;1131;p50"/>
          <p:cNvGrpSpPr/>
          <p:nvPr/>
        </p:nvGrpSpPr>
        <p:grpSpPr>
          <a:xfrm>
            <a:off x="6848306" y="2172844"/>
            <a:ext cx="1572551" cy="372635"/>
            <a:chOff x="3417981" y="2143776"/>
            <a:chExt cx="1652186" cy="391506"/>
          </a:xfrm>
        </p:grpSpPr>
        <p:grpSp>
          <p:nvGrpSpPr>
            <p:cNvPr id="1132" name="Google Shape;1132;p50"/>
            <p:cNvGrpSpPr/>
            <p:nvPr/>
          </p:nvGrpSpPr>
          <p:grpSpPr>
            <a:xfrm>
              <a:off x="3417981" y="2143776"/>
              <a:ext cx="502587" cy="318177"/>
              <a:chOff x="3417981" y="2143776"/>
              <a:chExt cx="502587" cy="318177"/>
            </a:xfrm>
          </p:grpSpPr>
          <p:cxnSp>
            <p:nvCxnSpPr>
              <p:cNvPr id="1133" name="Google Shape;1133;p50"/>
              <p:cNvCxnSpPr>
                <a:endCxn id="1134" idx="2"/>
              </p:cNvCxnSpPr>
              <p:nvPr/>
            </p:nvCxnSpPr>
            <p:spPr>
              <a:xfrm>
                <a:off x="3651468" y="2345269"/>
                <a:ext cx="269100" cy="0"/>
              </a:xfrm>
              <a:prstGeom prst="straightConnector1">
                <a:avLst/>
              </a:prstGeom>
              <a:noFill/>
              <a:ln w="19050" cap="flat" cmpd="sng">
                <a:solidFill>
                  <a:srgbClr val="503259"/>
                </a:solidFill>
                <a:prstDash val="solid"/>
                <a:round/>
                <a:headEnd type="none" w="med" len="med"/>
                <a:tailEnd type="none" w="med" len="med"/>
              </a:ln>
            </p:spPr>
          </p:cxnSp>
          <p:cxnSp>
            <p:nvCxnSpPr>
              <p:cNvPr id="1135" name="Google Shape;1135;p50"/>
              <p:cNvCxnSpPr>
                <a:stCxn id="1136" idx="0"/>
              </p:cNvCxnSpPr>
              <p:nvPr/>
            </p:nvCxnSpPr>
            <p:spPr>
              <a:xfrm rot="10800000">
                <a:off x="3534651" y="2143776"/>
                <a:ext cx="0" cy="114600"/>
              </a:xfrm>
              <a:prstGeom prst="straightConnector1">
                <a:avLst/>
              </a:prstGeom>
              <a:noFill/>
              <a:ln w="19050" cap="flat" cmpd="sng">
                <a:solidFill>
                  <a:srgbClr val="22244E"/>
                </a:solidFill>
                <a:prstDash val="solid"/>
                <a:round/>
                <a:headEnd type="none" w="med" len="med"/>
                <a:tailEnd type="none" w="med" len="med"/>
              </a:ln>
            </p:spPr>
          </p:cxnSp>
          <p:sp>
            <p:nvSpPr>
              <p:cNvPr id="1137" name="Google Shape;1137;p50"/>
              <p:cNvSpPr/>
              <p:nvPr/>
            </p:nvSpPr>
            <p:spPr>
              <a:xfrm>
                <a:off x="3417981" y="2228553"/>
                <a:ext cx="233400" cy="233400"/>
              </a:xfrm>
              <a:prstGeom prst="ellipse">
                <a:avLst/>
              </a:prstGeom>
              <a:noFill/>
              <a:ln w="28575"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3447801" y="2258376"/>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0"/>
            <p:cNvGrpSpPr/>
            <p:nvPr/>
          </p:nvGrpSpPr>
          <p:grpSpPr>
            <a:xfrm>
              <a:off x="3890753" y="2228450"/>
              <a:ext cx="502800" cy="306832"/>
              <a:chOff x="3890753" y="2228450"/>
              <a:chExt cx="502800" cy="306832"/>
            </a:xfrm>
          </p:grpSpPr>
          <p:cxnSp>
            <p:nvCxnSpPr>
              <p:cNvPr id="1139" name="Google Shape;1139;p50"/>
              <p:cNvCxnSpPr>
                <a:stCxn id="1140" idx="6"/>
                <a:endCxn id="1141" idx="2"/>
              </p:cNvCxnSpPr>
              <p:nvPr/>
            </p:nvCxnSpPr>
            <p:spPr>
              <a:xfrm>
                <a:off x="4124453" y="2345300"/>
                <a:ext cx="269100" cy="0"/>
              </a:xfrm>
              <a:prstGeom prst="straightConnector1">
                <a:avLst/>
              </a:prstGeom>
              <a:noFill/>
              <a:ln w="19050" cap="flat" cmpd="sng">
                <a:solidFill>
                  <a:srgbClr val="765186"/>
                </a:solidFill>
                <a:prstDash val="solid"/>
                <a:round/>
                <a:headEnd type="none" w="med" len="med"/>
                <a:tailEnd type="none" w="med" len="med"/>
              </a:ln>
            </p:spPr>
          </p:cxnSp>
          <p:cxnSp>
            <p:nvCxnSpPr>
              <p:cNvPr id="1142" name="Google Shape;1142;p50"/>
              <p:cNvCxnSpPr/>
              <p:nvPr/>
            </p:nvCxnSpPr>
            <p:spPr>
              <a:xfrm>
                <a:off x="4007365" y="2432082"/>
                <a:ext cx="0" cy="103200"/>
              </a:xfrm>
              <a:prstGeom prst="straightConnector1">
                <a:avLst/>
              </a:prstGeom>
              <a:noFill/>
              <a:ln w="19050" cap="flat" cmpd="sng">
                <a:solidFill>
                  <a:srgbClr val="503259"/>
                </a:solidFill>
                <a:prstDash val="solid"/>
                <a:round/>
                <a:headEnd type="none" w="med" len="med"/>
                <a:tailEnd type="none" w="med" len="med"/>
              </a:ln>
            </p:spPr>
          </p:cxnSp>
          <p:sp>
            <p:nvSpPr>
              <p:cNvPr id="1140" name="Google Shape;1140;p50"/>
              <p:cNvSpPr/>
              <p:nvPr/>
            </p:nvSpPr>
            <p:spPr>
              <a:xfrm>
                <a:off x="3890753" y="2228450"/>
                <a:ext cx="233700" cy="233700"/>
              </a:xfrm>
              <a:prstGeom prst="ellipse">
                <a:avLst/>
              </a:prstGeom>
              <a:noFill/>
              <a:ln w="28575"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3920568" y="2258269"/>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50"/>
            <p:cNvGrpSpPr/>
            <p:nvPr/>
          </p:nvGrpSpPr>
          <p:grpSpPr>
            <a:xfrm>
              <a:off x="4363849" y="2143776"/>
              <a:ext cx="502800" cy="318177"/>
              <a:chOff x="4363849" y="2143776"/>
              <a:chExt cx="502800" cy="318177"/>
            </a:xfrm>
          </p:grpSpPr>
          <p:cxnSp>
            <p:nvCxnSpPr>
              <p:cNvPr id="1144" name="Google Shape;1144;p50"/>
              <p:cNvCxnSpPr>
                <a:stCxn id="1145" idx="6"/>
                <a:endCxn id="1146" idx="2"/>
              </p:cNvCxnSpPr>
              <p:nvPr/>
            </p:nvCxnSpPr>
            <p:spPr>
              <a:xfrm>
                <a:off x="4597249" y="2345253"/>
                <a:ext cx="269400" cy="0"/>
              </a:xfrm>
              <a:prstGeom prst="straightConnector1">
                <a:avLst/>
              </a:prstGeom>
              <a:noFill/>
              <a:ln w="19050" cap="flat" cmpd="sng">
                <a:solidFill>
                  <a:srgbClr val="B07CC6"/>
                </a:solidFill>
                <a:prstDash val="solid"/>
                <a:round/>
                <a:headEnd type="none" w="med" len="med"/>
                <a:tailEnd type="none" w="med" len="med"/>
              </a:ln>
            </p:spPr>
          </p:cxnSp>
          <p:cxnSp>
            <p:nvCxnSpPr>
              <p:cNvPr id="1147" name="Google Shape;1147;p50"/>
              <p:cNvCxnSpPr>
                <a:stCxn id="1141" idx="0"/>
              </p:cNvCxnSpPr>
              <p:nvPr/>
            </p:nvCxnSpPr>
            <p:spPr>
              <a:xfrm rot="10800000">
                <a:off x="4480518" y="2143776"/>
                <a:ext cx="0" cy="114600"/>
              </a:xfrm>
              <a:prstGeom prst="straightConnector1">
                <a:avLst/>
              </a:prstGeom>
              <a:noFill/>
              <a:ln w="19050" cap="flat" cmpd="sng">
                <a:solidFill>
                  <a:srgbClr val="765186"/>
                </a:solidFill>
                <a:prstDash val="solid"/>
                <a:round/>
                <a:headEnd type="none" w="med" len="med"/>
                <a:tailEnd type="none" w="med" len="med"/>
              </a:ln>
            </p:spPr>
          </p:cxnSp>
          <p:sp>
            <p:nvSpPr>
              <p:cNvPr id="1145" name="Google Shape;1145;p50"/>
              <p:cNvSpPr/>
              <p:nvPr/>
            </p:nvSpPr>
            <p:spPr>
              <a:xfrm>
                <a:off x="4363849" y="2228553"/>
                <a:ext cx="233400" cy="2334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4393668" y="2258376"/>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50"/>
            <p:cNvGrpSpPr/>
            <p:nvPr/>
          </p:nvGrpSpPr>
          <p:grpSpPr>
            <a:xfrm>
              <a:off x="4836768" y="2228553"/>
              <a:ext cx="233400" cy="306563"/>
              <a:chOff x="4836768" y="2228553"/>
              <a:chExt cx="233400" cy="306563"/>
            </a:xfrm>
          </p:grpSpPr>
          <p:cxnSp>
            <p:nvCxnSpPr>
              <p:cNvPr id="1149" name="Google Shape;1149;p50"/>
              <p:cNvCxnSpPr/>
              <p:nvPr/>
            </p:nvCxnSpPr>
            <p:spPr>
              <a:xfrm>
                <a:off x="4953531" y="2432216"/>
                <a:ext cx="0" cy="102900"/>
              </a:xfrm>
              <a:prstGeom prst="straightConnector1">
                <a:avLst/>
              </a:prstGeom>
              <a:noFill/>
              <a:ln w="19050" cap="flat" cmpd="sng">
                <a:solidFill>
                  <a:srgbClr val="B07CC6"/>
                </a:solidFill>
                <a:prstDash val="solid"/>
                <a:round/>
                <a:headEnd type="none" w="med" len="med"/>
                <a:tailEnd type="none" w="med" len="med"/>
              </a:ln>
            </p:spPr>
          </p:cxnSp>
          <p:sp>
            <p:nvSpPr>
              <p:cNvPr id="1150" name="Google Shape;1150;p50"/>
              <p:cNvSpPr/>
              <p:nvPr/>
            </p:nvSpPr>
            <p:spPr>
              <a:xfrm>
                <a:off x="4836768" y="2228553"/>
                <a:ext cx="233400" cy="233400"/>
              </a:xfrm>
              <a:prstGeom prst="ellipse">
                <a:avLst/>
              </a:prstGeom>
              <a:noFill/>
              <a:ln w="28575" cap="flat"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4866587" y="2258376"/>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1" name="Google Shape;1151;p50"/>
          <p:cNvGrpSpPr/>
          <p:nvPr/>
        </p:nvGrpSpPr>
        <p:grpSpPr>
          <a:xfrm>
            <a:off x="6838789" y="1191994"/>
            <a:ext cx="1581844" cy="732818"/>
            <a:chOff x="634175" y="2986275"/>
            <a:chExt cx="3147949" cy="1458344"/>
          </a:xfrm>
        </p:grpSpPr>
        <p:cxnSp>
          <p:nvCxnSpPr>
            <p:cNvPr id="1152" name="Google Shape;1152;p50"/>
            <p:cNvCxnSpPr>
              <a:stCxn id="1153" idx="4"/>
              <a:endCxn id="1154" idx="0"/>
            </p:cNvCxnSpPr>
            <p:nvPr/>
          </p:nvCxnSpPr>
          <p:spPr>
            <a:xfrm>
              <a:off x="929975" y="3577875"/>
              <a:ext cx="591300" cy="275100"/>
            </a:xfrm>
            <a:prstGeom prst="straightConnector1">
              <a:avLst/>
            </a:prstGeom>
            <a:noFill/>
            <a:ln w="19050" cap="flat" cmpd="sng">
              <a:solidFill>
                <a:srgbClr val="22244E"/>
              </a:solidFill>
              <a:prstDash val="solid"/>
              <a:round/>
              <a:headEnd type="none" w="med" len="med"/>
              <a:tailEnd type="none" w="med" len="med"/>
            </a:ln>
          </p:spPr>
        </p:cxnSp>
        <p:cxnSp>
          <p:nvCxnSpPr>
            <p:cNvPr id="1155" name="Google Shape;1155;p50"/>
            <p:cNvCxnSpPr>
              <a:stCxn id="1154" idx="0"/>
              <a:endCxn id="1156" idx="4"/>
            </p:cNvCxnSpPr>
            <p:nvPr/>
          </p:nvCxnSpPr>
          <p:spPr>
            <a:xfrm rot="10800000" flipH="1">
              <a:off x="1521366" y="3577919"/>
              <a:ext cx="686700" cy="275100"/>
            </a:xfrm>
            <a:prstGeom prst="straightConnector1">
              <a:avLst/>
            </a:prstGeom>
            <a:noFill/>
            <a:ln w="19050" cap="flat" cmpd="sng">
              <a:solidFill>
                <a:srgbClr val="503259"/>
              </a:solidFill>
              <a:prstDash val="solid"/>
              <a:round/>
              <a:headEnd type="none" w="med" len="med"/>
              <a:tailEnd type="none" w="med" len="med"/>
            </a:ln>
          </p:spPr>
        </p:cxnSp>
        <p:cxnSp>
          <p:nvCxnSpPr>
            <p:cNvPr id="1157" name="Google Shape;1157;p50"/>
            <p:cNvCxnSpPr>
              <a:stCxn id="1156" idx="4"/>
              <a:endCxn id="1158" idx="0"/>
            </p:cNvCxnSpPr>
            <p:nvPr/>
          </p:nvCxnSpPr>
          <p:spPr>
            <a:xfrm>
              <a:off x="2208152" y="3577875"/>
              <a:ext cx="686700" cy="275100"/>
            </a:xfrm>
            <a:prstGeom prst="straightConnector1">
              <a:avLst/>
            </a:prstGeom>
            <a:noFill/>
            <a:ln w="19050" cap="flat" cmpd="sng">
              <a:solidFill>
                <a:srgbClr val="765186"/>
              </a:solidFill>
              <a:prstDash val="solid"/>
              <a:round/>
              <a:headEnd type="none" w="med" len="med"/>
              <a:tailEnd type="none" w="med" len="med"/>
            </a:ln>
          </p:spPr>
        </p:cxnSp>
        <p:cxnSp>
          <p:nvCxnSpPr>
            <p:cNvPr id="1159" name="Google Shape;1159;p50"/>
            <p:cNvCxnSpPr>
              <a:stCxn id="1158" idx="0"/>
              <a:endCxn id="1160" idx="4"/>
            </p:cNvCxnSpPr>
            <p:nvPr/>
          </p:nvCxnSpPr>
          <p:spPr>
            <a:xfrm rot="10800000" flipH="1">
              <a:off x="2894933" y="3577918"/>
              <a:ext cx="591300" cy="275100"/>
            </a:xfrm>
            <a:prstGeom prst="straightConnector1">
              <a:avLst/>
            </a:prstGeom>
            <a:noFill/>
            <a:ln w="19050" cap="flat" cmpd="sng">
              <a:solidFill>
                <a:srgbClr val="B07CC6"/>
              </a:solidFill>
              <a:prstDash val="solid"/>
              <a:round/>
              <a:headEnd type="none" w="med" len="med"/>
              <a:tailEnd type="none" w="med" len="med"/>
            </a:ln>
          </p:spPr>
        </p:cxnSp>
        <p:sp>
          <p:nvSpPr>
            <p:cNvPr id="1160" name="Google Shape;1160;p50"/>
            <p:cNvSpPr/>
            <p:nvPr/>
          </p:nvSpPr>
          <p:spPr>
            <a:xfrm>
              <a:off x="3190524"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6" name="Google Shape;1156;p50"/>
            <p:cNvSpPr/>
            <p:nvPr/>
          </p:nvSpPr>
          <p:spPr>
            <a:xfrm>
              <a:off x="1912352" y="2986275"/>
              <a:ext cx="591600" cy="5916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3" name="Google Shape;1153;p50"/>
            <p:cNvSpPr/>
            <p:nvPr/>
          </p:nvSpPr>
          <p:spPr>
            <a:xfrm>
              <a:off x="634175"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8" name="Google Shape;1158;p50"/>
            <p:cNvSpPr/>
            <p:nvPr/>
          </p:nvSpPr>
          <p:spPr>
            <a:xfrm>
              <a:off x="2599133" y="3853018"/>
              <a:ext cx="591600" cy="5916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4" name="Google Shape;1154;p50"/>
            <p:cNvSpPr/>
            <p:nvPr/>
          </p:nvSpPr>
          <p:spPr>
            <a:xfrm>
              <a:off x="1225566" y="3853019"/>
              <a:ext cx="591600" cy="5916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61" name="Google Shape;1161;p50"/>
          <p:cNvGrpSpPr/>
          <p:nvPr/>
        </p:nvGrpSpPr>
        <p:grpSpPr>
          <a:xfrm>
            <a:off x="5238046" y="537481"/>
            <a:ext cx="1415678" cy="2044436"/>
            <a:chOff x="5267818" y="537481"/>
            <a:chExt cx="1415678" cy="2044436"/>
          </a:xfrm>
        </p:grpSpPr>
        <p:sp>
          <p:nvSpPr>
            <p:cNvPr id="1162" name="Google Shape;1162;p50"/>
            <p:cNvSpPr/>
            <p:nvPr/>
          </p:nvSpPr>
          <p:spPr>
            <a:xfrm>
              <a:off x="5267818" y="537481"/>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6258996" y="537481"/>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6258996" y="1347449"/>
              <a:ext cx="424500" cy="424500"/>
            </a:xfrm>
            <a:prstGeom prst="flowChartConnector">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p50"/>
            <p:cNvCxnSpPr>
              <a:stCxn id="1162" idx="6"/>
              <a:endCxn id="1163" idx="2"/>
            </p:cNvCxnSpPr>
            <p:nvPr/>
          </p:nvCxnSpPr>
          <p:spPr>
            <a:xfrm>
              <a:off x="5692318" y="749731"/>
              <a:ext cx="566700" cy="600"/>
            </a:xfrm>
            <a:prstGeom prst="bentConnector3">
              <a:avLst>
                <a:gd name="adj1" fmla="val 49998"/>
              </a:avLst>
            </a:prstGeom>
            <a:noFill/>
            <a:ln w="19050" cap="flat" cmpd="sng">
              <a:solidFill>
                <a:srgbClr val="22244E"/>
              </a:solidFill>
              <a:prstDash val="solid"/>
              <a:round/>
              <a:headEnd type="none" w="med" len="med"/>
              <a:tailEnd type="none" w="med" len="med"/>
            </a:ln>
          </p:spPr>
        </p:cxnSp>
        <p:cxnSp>
          <p:nvCxnSpPr>
            <p:cNvPr id="1166" name="Google Shape;1166;p50"/>
            <p:cNvCxnSpPr>
              <a:stCxn id="1163" idx="4"/>
              <a:endCxn id="1167" idx="0"/>
            </p:cNvCxnSpPr>
            <p:nvPr/>
          </p:nvCxnSpPr>
          <p:spPr>
            <a:xfrm rot="5400000">
              <a:off x="5782896" y="659131"/>
              <a:ext cx="385500" cy="991200"/>
            </a:xfrm>
            <a:prstGeom prst="bentConnector3">
              <a:avLst>
                <a:gd name="adj1" fmla="val 49996"/>
              </a:avLst>
            </a:prstGeom>
            <a:noFill/>
            <a:ln w="19050" cap="flat" cmpd="sng">
              <a:solidFill>
                <a:srgbClr val="503259"/>
              </a:solidFill>
              <a:prstDash val="solid"/>
              <a:round/>
              <a:headEnd type="none" w="med" len="med"/>
              <a:tailEnd type="none" w="med" len="med"/>
            </a:ln>
          </p:spPr>
        </p:cxnSp>
        <p:cxnSp>
          <p:nvCxnSpPr>
            <p:cNvPr id="1168" name="Google Shape;1168;p50"/>
            <p:cNvCxnSpPr>
              <a:stCxn id="1167" idx="6"/>
              <a:endCxn id="1164" idx="2"/>
            </p:cNvCxnSpPr>
            <p:nvPr/>
          </p:nvCxnSpPr>
          <p:spPr>
            <a:xfrm>
              <a:off x="5692318" y="1559699"/>
              <a:ext cx="566700" cy="600"/>
            </a:xfrm>
            <a:prstGeom prst="bentConnector3">
              <a:avLst>
                <a:gd name="adj1" fmla="val 49998"/>
              </a:avLst>
            </a:prstGeom>
            <a:noFill/>
            <a:ln w="19050" cap="flat" cmpd="sng">
              <a:solidFill>
                <a:srgbClr val="765186"/>
              </a:solidFill>
              <a:prstDash val="solid"/>
              <a:round/>
              <a:headEnd type="none" w="med" len="med"/>
              <a:tailEnd type="none" w="med" len="med"/>
            </a:ln>
          </p:spPr>
        </p:cxnSp>
        <p:cxnSp>
          <p:nvCxnSpPr>
            <p:cNvPr id="1169" name="Google Shape;1169;p50"/>
            <p:cNvCxnSpPr>
              <a:stCxn id="1164" idx="4"/>
              <a:endCxn id="1170" idx="0"/>
            </p:cNvCxnSpPr>
            <p:nvPr/>
          </p:nvCxnSpPr>
          <p:spPr>
            <a:xfrm rot="5400000">
              <a:off x="5782896" y="1469099"/>
              <a:ext cx="385500" cy="991200"/>
            </a:xfrm>
            <a:prstGeom prst="bentConnector3">
              <a:avLst>
                <a:gd name="adj1" fmla="val 49996"/>
              </a:avLst>
            </a:prstGeom>
            <a:noFill/>
            <a:ln w="19050" cap="flat" cmpd="sng">
              <a:solidFill>
                <a:srgbClr val="B07CC6"/>
              </a:solidFill>
              <a:prstDash val="solid"/>
              <a:round/>
              <a:headEnd type="none" w="med" len="med"/>
              <a:tailEnd type="none" w="med" len="med"/>
            </a:ln>
          </p:spPr>
        </p:cxnSp>
        <p:sp>
          <p:nvSpPr>
            <p:cNvPr id="1167" name="Google Shape;1167;p50"/>
            <p:cNvSpPr/>
            <p:nvPr/>
          </p:nvSpPr>
          <p:spPr>
            <a:xfrm>
              <a:off x="5267818" y="1347449"/>
              <a:ext cx="424500" cy="424500"/>
            </a:xfrm>
            <a:prstGeom prst="flowChartConnector">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267818" y="2157418"/>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258996" y="2157418"/>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2" name="Google Shape;1172;p50"/>
            <p:cNvCxnSpPr>
              <a:endCxn id="1171" idx="2"/>
            </p:cNvCxnSpPr>
            <p:nvPr/>
          </p:nvCxnSpPr>
          <p:spPr>
            <a:xfrm>
              <a:off x="5691996" y="2369068"/>
              <a:ext cx="5670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grpSp>
        <p:nvGrpSpPr>
          <p:cNvPr id="1173" name="Google Shape;1173;p50"/>
          <p:cNvGrpSpPr/>
          <p:nvPr/>
        </p:nvGrpSpPr>
        <p:grpSpPr>
          <a:xfrm>
            <a:off x="5238286" y="2931807"/>
            <a:ext cx="1415438" cy="653529"/>
            <a:chOff x="1187400" y="2464355"/>
            <a:chExt cx="6769193" cy="2306846"/>
          </a:xfrm>
        </p:grpSpPr>
        <p:sp>
          <p:nvSpPr>
            <p:cNvPr id="1174" name="Google Shape;1174;p50"/>
            <p:cNvSpPr/>
            <p:nvPr/>
          </p:nvSpPr>
          <p:spPr>
            <a:xfrm>
              <a:off x="3802943" y="2464355"/>
              <a:ext cx="1538100" cy="442500"/>
            </a:xfrm>
            <a:prstGeom prst="roundRect">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5" name="Google Shape;1175;p50"/>
            <p:cNvSpPr/>
            <p:nvPr/>
          </p:nvSpPr>
          <p:spPr>
            <a:xfrm>
              <a:off x="5573240"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6" name="Google Shape;1176;p50"/>
            <p:cNvSpPr/>
            <p:nvPr/>
          </p:nvSpPr>
          <p:spPr>
            <a:xfrm>
              <a:off x="2032647"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7" name="Google Shape;1177;p50"/>
            <p:cNvSpPr/>
            <p:nvPr/>
          </p:nvSpPr>
          <p:spPr>
            <a:xfrm>
              <a:off x="11874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8" name="Google Shape;1178;p50"/>
            <p:cNvSpPr/>
            <p:nvPr/>
          </p:nvSpPr>
          <p:spPr>
            <a:xfrm>
              <a:off x="28778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9" name="Google Shape;1179;p50"/>
            <p:cNvSpPr/>
            <p:nvPr/>
          </p:nvSpPr>
          <p:spPr>
            <a:xfrm>
              <a:off x="47280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0" name="Google Shape;1180;p50"/>
            <p:cNvSpPr/>
            <p:nvPr/>
          </p:nvSpPr>
          <p:spPr>
            <a:xfrm>
              <a:off x="64184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81" name="Google Shape;1181;p50"/>
            <p:cNvCxnSpPr>
              <a:stCxn id="1174" idx="2"/>
              <a:endCxn id="1175" idx="0"/>
            </p:cNvCxnSpPr>
            <p:nvPr/>
          </p:nvCxnSpPr>
          <p:spPr>
            <a:xfrm rot="-5400000" flipH="1">
              <a:off x="5253443" y="2225405"/>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2" name="Google Shape;1182;p50"/>
            <p:cNvCxnSpPr>
              <a:stCxn id="1176" idx="0"/>
              <a:endCxn id="1174" idx="2"/>
            </p:cNvCxnSpPr>
            <p:nvPr/>
          </p:nvCxnSpPr>
          <p:spPr>
            <a:xfrm rot="-5400000">
              <a:off x="3483147" y="2225531"/>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3" name="Google Shape;1183;p50"/>
            <p:cNvCxnSpPr>
              <a:stCxn id="1176" idx="2"/>
              <a:endCxn id="1178" idx="0"/>
            </p:cNvCxnSpPr>
            <p:nvPr/>
          </p:nvCxnSpPr>
          <p:spPr>
            <a:xfrm rot="-5400000" flipH="1">
              <a:off x="2938347" y="362023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4" name="Google Shape;1184;p50"/>
            <p:cNvCxnSpPr>
              <a:stCxn id="1177" idx="0"/>
              <a:endCxn id="1176" idx="2"/>
            </p:cNvCxnSpPr>
            <p:nvPr/>
          </p:nvCxnSpPr>
          <p:spPr>
            <a:xfrm rot="-5400000">
              <a:off x="20931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5" name="Google Shape;1185;p50"/>
            <p:cNvCxnSpPr>
              <a:stCxn id="1175" idx="2"/>
              <a:endCxn id="1180" idx="0"/>
            </p:cNvCxnSpPr>
            <p:nvPr/>
          </p:nvCxnSpPr>
          <p:spPr>
            <a:xfrm rot="-5400000" flipH="1">
              <a:off x="6479090" y="3620081"/>
              <a:ext cx="571800" cy="8454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6" name="Google Shape;1186;p50"/>
            <p:cNvCxnSpPr>
              <a:stCxn id="1179" idx="0"/>
              <a:endCxn id="1175" idx="2"/>
            </p:cNvCxnSpPr>
            <p:nvPr/>
          </p:nvCxnSpPr>
          <p:spPr>
            <a:xfrm rot="-5400000">
              <a:off x="56337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grpSp>
      <p:grpSp>
        <p:nvGrpSpPr>
          <p:cNvPr id="1187" name="Google Shape;1187;p50"/>
          <p:cNvGrpSpPr/>
          <p:nvPr/>
        </p:nvGrpSpPr>
        <p:grpSpPr>
          <a:xfrm>
            <a:off x="722344" y="537474"/>
            <a:ext cx="2507605" cy="206262"/>
            <a:chOff x="725394" y="969857"/>
            <a:chExt cx="2507605" cy="206262"/>
          </a:xfrm>
        </p:grpSpPr>
        <p:grpSp>
          <p:nvGrpSpPr>
            <p:cNvPr id="1188" name="Google Shape;1188;p50"/>
            <p:cNvGrpSpPr/>
            <p:nvPr/>
          </p:nvGrpSpPr>
          <p:grpSpPr>
            <a:xfrm>
              <a:off x="725394" y="969857"/>
              <a:ext cx="609022" cy="123212"/>
              <a:chOff x="881025" y="2800065"/>
              <a:chExt cx="2009975" cy="412910"/>
            </a:xfrm>
          </p:grpSpPr>
          <p:sp>
            <p:nvSpPr>
              <p:cNvPr id="1189" name="Google Shape;1189;p50"/>
              <p:cNvSpPr/>
              <p:nvPr/>
            </p:nvSpPr>
            <p:spPr>
              <a:xfrm>
                <a:off x="932600" y="3079475"/>
                <a:ext cx="1958400" cy="1335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50"/>
              <p:cNvGrpSpPr/>
              <p:nvPr/>
            </p:nvGrpSpPr>
            <p:grpSpPr>
              <a:xfrm>
                <a:off x="881025" y="2800065"/>
                <a:ext cx="92400" cy="346200"/>
                <a:chOff x="845575" y="2563700"/>
                <a:chExt cx="92400" cy="346200"/>
              </a:xfrm>
            </p:grpSpPr>
            <p:cxnSp>
              <p:nvCxnSpPr>
                <p:cNvPr id="1191" name="Google Shape;1191;p50"/>
                <p:cNvCxnSpPr>
                  <a:stCxn id="1192" idx="4"/>
                  <a:endCxn id="1189" idx="1"/>
                </p:cNvCxnSpPr>
                <p:nvPr/>
              </p:nvCxnSpPr>
              <p:spPr>
                <a:xfrm>
                  <a:off x="891775" y="2656100"/>
                  <a:ext cx="5400" cy="253800"/>
                </a:xfrm>
                <a:prstGeom prst="straightConnector1">
                  <a:avLst/>
                </a:prstGeom>
                <a:noFill/>
                <a:ln w="19050" cap="flat" cmpd="sng">
                  <a:solidFill>
                    <a:srgbClr val="22244E"/>
                  </a:solidFill>
                  <a:prstDash val="solid"/>
                  <a:round/>
                  <a:headEnd type="none" w="sm" len="sm"/>
                  <a:tailEnd type="none" w="sm" len="sm"/>
                </a:ln>
              </p:spPr>
            </p:cxnSp>
            <p:sp>
              <p:nvSpPr>
                <p:cNvPr id="1192" name="Google Shape;1192;p50"/>
                <p:cNvSpPr/>
                <p:nvPr/>
              </p:nvSpPr>
              <p:spPr>
                <a:xfrm>
                  <a:off x="845575" y="2563700"/>
                  <a:ext cx="92400" cy="924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3" name="Google Shape;1193;p50"/>
            <p:cNvGrpSpPr/>
            <p:nvPr/>
          </p:nvGrpSpPr>
          <p:grpSpPr>
            <a:xfrm>
              <a:off x="1321712" y="1053233"/>
              <a:ext cx="606085" cy="122886"/>
              <a:chOff x="2849073" y="3079475"/>
              <a:chExt cx="2000279" cy="411817"/>
            </a:xfrm>
          </p:grpSpPr>
          <p:sp>
            <p:nvSpPr>
              <p:cNvPr id="1194" name="Google Shape;1194;p50"/>
              <p:cNvSpPr/>
              <p:nvPr/>
            </p:nvSpPr>
            <p:spPr>
              <a:xfrm>
                <a:off x="2890952" y="3079475"/>
                <a:ext cx="1958400" cy="1335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50"/>
              <p:cNvGrpSpPr/>
              <p:nvPr/>
            </p:nvGrpSpPr>
            <p:grpSpPr>
              <a:xfrm rot="10800000">
                <a:off x="2849073" y="3146292"/>
                <a:ext cx="92400" cy="345000"/>
                <a:chOff x="2070100" y="2563700"/>
                <a:chExt cx="92400" cy="345000"/>
              </a:xfrm>
            </p:grpSpPr>
            <p:cxnSp>
              <p:nvCxnSpPr>
                <p:cNvPr id="1196" name="Google Shape;1196;p50"/>
                <p:cNvCxnSpPr>
                  <a:stCxn id="1197" idx="4"/>
                  <a:endCxn id="1194" idx="1"/>
                </p:cNvCxnSpPr>
                <p:nvPr/>
              </p:nvCxnSpPr>
              <p:spPr>
                <a:xfrm>
                  <a:off x="2116300" y="2656100"/>
                  <a:ext cx="4200" cy="252600"/>
                </a:xfrm>
                <a:prstGeom prst="straightConnector1">
                  <a:avLst/>
                </a:prstGeom>
                <a:noFill/>
                <a:ln w="19050" cap="flat" cmpd="sng">
                  <a:solidFill>
                    <a:srgbClr val="503259"/>
                  </a:solidFill>
                  <a:prstDash val="solid"/>
                  <a:round/>
                  <a:headEnd type="none" w="sm" len="sm"/>
                  <a:tailEnd type="none" w="sm" len="sm"/>
                </a:ln>
              </p:spPr>
            </p:cxnSp>
            <p:sp>
              <p:nvSpPr>
                <p:cNvPr id="1197" name="Google Shape;1197;p50"/>
                <p:cNvSpPr/>
                <p:nvPr/>
              </p:nvSpPr>
              <p:spPr>
                <a:xfrm>
                  <a:off x="2070100" y="2563700"/>
                  <a:ext cx="92400" cy="924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50"/>
            <p:cNvGrpSpPr/>
            <p:nvPr/>
          </p:nvGrpSpPr>
          <p:grpSpPr>
            <a:xfrm>
              <a:off x="1915363" y="969857"/>
              <a:ext cx="605814" cy="123212"/>
              <a:chOff x="4808316" y="2800065"/>
              <a:chExt cx="1999386" cy="412910"/>
            </a:xfrm>
          </p:grpSpPr>
          <p:sp>
            <p:nvSpPr>
              <p:cNvPr id="1199" name="Google Shape;1199;p50"/>
              <p:cNvSpPr/>
              <p:nvPr/>
            </p:nvSpPr>
            <p:spPr>
              <a:xfrm>
                <a:off x="4849302" y="3079475"/>
                <a:ext cx="1958400" cy="1335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50"/>
              <p:cNvGrpSpPr/>
              <p:nvPr/>
            </p:nvGrpSpPr>
            <p:grpSpPr>
              <a:xfrm>
                <a:off x="4808316" y="2800065"/>
                <a:ext cx="92400" cy="346200"/>
                <a:chOff x="845575" y="2563700"/>
                <a:chExt cx="92400" cy="346200"/>
              </a:xfrm>
            </p:grpSpPr>
            <p:cxnSp>
              <p:nvCxnSpPr>
                <p:cNvPr id="1201" name="Google Shape;1201;p50"/>
                <p:cNvCxnSpPr>
                  <a:stCxn id="1202" idx="4"/>
                  <a:endCxn id="1194" idx="3"/>
                </p:cNvCxnSpPr>
                <p:nvPr/>
              </p:nvCxnSpPr>
              <p:spPr>
                <a:xfrm flipH="1">
                  <a:off x="886675" y="2656100"/>
                  <a:ext cx="5100" cy="253800"/>
                </a:xfrm>
                <a:prstGeom prst="straightConnector1">
                  <a:avLst/>
                </a:prstGeom>
                <a:noFill/>
                <a:ln w="19050" cap="flat" cmpd="sng">
                  <a:solidFill>
                    <a:srgbClr val="765186"/>
                  </a:solidFill>
                  <a:prstDash val="solid"/>
                  <a:round/>
                  <a:headEnd type="none" w="sm" len="sm"/>
                  <a:tailEnd type="none" w="sm" len="sm"/>
                </a:ln>
              </p:spPr>
            </p:cxnSp>
            <p:sp>
              <p:nvSpPr>
                <p:cNvPr id="1202" name="Google Shape;1202;p50"/>
                <p:cNvSpPr/>
                <p:nvPr/>
              </p:nvSpPr>
              <p:spPr>
                <a:xfrm>
                  <a:off x="845575" y="2563700"/>
                  <a:ext cx="92400" cy="924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50"/>
            <p:cNvGrpSpPr/>
            <p:nvPr/>
          </p:nvGrpSpPr>
          <p:grpSpPr>
            <a:xfrm>
              <a:off x="2506734" y="1053233"/>
              <a:ext cx="726265" cy="122886"/>
              <a:chOff x="6760035" y="3079475"/>
              <a:chExt cx="2396914" cy="411817"/>
            </a:xfrm>
          </p:grpSpPr>
          <p:sp>
            <p:nvSpPr>
              <p:cNvPr id="1204" name="Google Shape;1204;p50"/>
              <p:cNvSpPr/>
              <p:nvPr/>
            </p:nvSpPr>
            <p:spPr>
              <a:xfrm>
                <a:off x="6807650" y="3079475"/>
                <a:ext cx="2349300" cy="1335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50"/>
              <p:cNvGrpSpPr/>
              <p:nvPr/>
            </p:nvGrpSpPr>
            <p:grpSpPr>
              <a:xfrm rot="10800000">
                <a:off x="6760035" y="3146292"/>
                <a:ext cx="92400" cy="345000"/>
                <a:chOff x="2070100" y="2563700"/>
                <a:chExt cx="92400" cy="345000"/>
              </a:xfrm>
            </p:grpSpPr>
            <p:cxnSp>
              <p:nvCxnSpPr>
                <p:cNvPr id="1206" name="Google Shape;1206;p50"/>
                <p:cNvCxnSpPr>
                  <a:stCxn id="1207" idx="4"/>
                  <a:endCxn id="1204" idx="1"/>
                </p:cNvCxnSpPr>
                <p:nvPr/>
              </p:nvCxnSpPr>
              <p:spPr>
                <a:xfrm flipH="1">
                  <a:off x="2114800" y="2656100"/>
                  <a:ext cx="1500" cy="252600"/>
                </a:xfrm>
                <a:prstGeom prst="straightConnector1">
                  <a:avLst/>
                </a:prstGeom>
                <a:noFill/>
                <a:ln w="19050" cap="flat" cmpd="sng">
                  <a:solidFill>
                    <a:srgbClr val="B07CC6"/>
                  </a:solidFill>
                  <a:prstDash val="solid"/>
                  <a:round/>
                  <a:headEnd type="none" w="sm" len="sm"/>
                  <a:tailEnd type="none" w="sm" len="sm"/>
                </a:ln>
              </p:spPr>
            </p:cxnSp>
            <p:sp>
              <p:nvSpPr>
                <p:cNvPr id="1207" name="Google Shape;1207;p50"/>
                <p:cNvSpPr/>
                <p:nvPr/>
              </p:nvSpPr>
              <p:spPr>
                <a:xfrm>
                  <a:off x="2070100" y="2563700"/>
                  <a:ext cx="92400" cy="924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08" name="Google Shape;1208;p50"/>
          <p:cNvGrpSpPr/>
          <p:nvPr/>
        </p:nvGrpSpPr>
        <p:grpSpPr>
          <a:xfrm>
            <a:off x="721175" y="1053226"/>
            <a:ext cx="1086848" cy="754219"/>
            <a:chOff x="724225" y="1019530"/>
            <a:chExt cx="1086848" cy="754219"/>
          </a:xfrm>
        </p:grpSpPr>
        <p:sp>
          <p:nvSpPr>
            <p:cNvPr id="1209" name="Google Shape;1209;p50"/>
            <p:cNvSpPr/>
            <p:nvPr/>
          </p:nvSpPr>
          <p:spPr>
            <a:xfrm>
              <a:off x="1733973" y="1019530"/>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0" name="Google Shape;1210;p50"/>
            <p:cNvSpPr/>
            <p:nvPr/>
          </p:nvSpPr>
          <p:spPr>
            <a:xfrm>
              <a:off x="1733973" y="121179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1" name="Google Shape;1211;p50"/>
            <p:cNvSpPr/>
            <p:nvPr/>
          </p:nvSpPr>
          <p:spPr>
            <a:xfrm>
              <a:off x="1733973" y="147094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2" name="Google Shape;1212;p50"/>
            <p:cNvSpPr/>
            <p:nvPr/>
          </p:nvSpPr>
          <p:spPr>
            <a:xfrm>
              <a:off x="1733973" y="169664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3" name="Google Shape;1213;p50"/>
            <p:cNvSpPr/>
            <p:nvPr/>
          </p:nvSpPr>
          <p:spPr>
            <a:xfrm>
              <a:off x="1244849" y="1571196"/>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4" name="Google Shape;1214;p50"/>
            <p:cNvSpPr/>
            <p:nvPr/>
          </p:nvSpPr>
          <p:spPr>
            <a:xfrm>
              <a:off x="1244850" y="1103061"/>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0"/>
            <p:cNvSpPr/>
            <p:nvPr/>
          </p:nvSpPr>
          <p:spPr>
            <a:xfrm>
              <a:off x="724225" y="1328956"/>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0"/>
            <p:cNvSpPr/>
            <p:nvPr/>
          </p:nvSpPr>
          <p:spPr>
            <a:xfrm rot="5400000">
              <a:off x="1663025" y="1039030"/>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0"/>
            <p:cNvSpPr/>
            <p:nvPr/>
          </p:nvSpPr>
          <p:spPr>
            <a:xfrm rot="5400000">
              <a:off x="1663025" y="1231291"/>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0"/>
            <p:cNvSpPr/>
            <p:nvPr/>
          </p:nvSpPr>
          <p:spPr>
            <a:xfrm rot="5400000">
              <a:off x="1663025" y="1490453"/>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0"/>
            <p:cNvSpPr/>
            <p:nvPr/>
          </p:nvSpPr>
          <p:spPr>
            <a:xfrm rot="5400000">
              <a:off x="1663025" y="1716149"/>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0" name="Google Shape;1220;p50"/>
            <p:cNvCxnSpPr>
              <a:stCxn id="1215" idx="6"/>
              <a:endCxn id="1221" idx="3"/>
            </p:cNvCxnSpPr>
            <p:nvPr/>
          </p:nvCxnSpPr>
          <p:spPr>
            <a:xfrm rot="10800000" flipH="1">
              <a:off x="858025" y="1154356"/>
              <a:ext cx="318000" cy="241500"/>
            </a:xfrm>
            <a:prstGeom prst="curvedConnector3">
              <a:avLst>
                <a:gd name="adj1" fmla="val 49976"/>
              </a:avLst>
            </a:prstGeom>
            <a:noFill/>
            <a:ln w="19050" cap="flat" cmpd="sng">
              <a:solidFill>
                <a:srgbClr val="503259"/>
              </a:solidFill>
              <a:prstDash val="solid"/>
              <a:round/>
              <a:headEnd type="none" w="med" len="med"/>
              <a:tailEnd type="none" w="med" len="med"/>
            </a:ln>
          </p:spPr>
        </p:cxnSp>
        <p:cxnSp>
          <p:nvCxnSpPr>
            <p:cNvPr id="1222" name="Google Shape;1222;p50"/>
            <p:cNvCxnSpPr>
              <a:stCxn id="1215" idx="6"/>
              <a:endCxn id="1223" idx="3"/>
            </p:cNvCxnSpPr>
            <p:nvPr/>
          </p:nvCxnSpPr>
          <p:spPr>
            <a:xfrm>
              <a:off x="858025" y="1395856"/>
              <a:ext cx="318000" cy="226500"/>
            </a:xfrm>
            <a:prstGeom prst="curvedConnector3">
              <a:avLst>
                <a:gd name="adj1" fmla="val 49976"/>
              </a:avLst>
            </a:prstGeom>
            <a:noFill/>
            <a:ln w="19050" cap="flat" cmpd="sng">
              <a:solidFill>
                <a:srgbClr val="503259"/>
              </a:solidFill>
              <a:prstDash val="solid"/>
              <a:round/>
              <a:headEnd type="none" w="med" len="med"/>
              <a:tailEnd type="none" w="med" len="med"/>
            </a:ln>
          </p:spPr>
        </p:cxnSp>
        <p:sp>
          <p:nvSpPr>
            <p:cNvPr id="1223" name="Google Shape;1223;p50"/>
            <p:cNvSpPr/>
            <p:nvPr/>
          </p:nvSpPr>
          <p:spPr>
            <a:xfrm rot="5400000">
              <a:off x="1172875" y="1603296"/>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0"/>
            <p:cNvSpPr/>
            <p:nvPr/>
          </p:nvSpPr>
          <p:spPr>
            <a:xfrm rot="5400000">
              <a:off x="1172875" y="1135162"/>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4" name="Google Shape;1224;p50"/>
            <p:cNvCxnSpPr>
              <a:stCxn id="1214" idx="6"/>
              <a:endCxn id="1216" idx="3"/>
            </p:cNvCxnSpPr>
            <p:nvPr/>
          </p:nvCxnSpPr>
          <p:spPr>
            <a:xfrm rot="10800000" flipH="1">
              <a:off x="1347150" y="1058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5" name="Google Shape;1225;p50"/>
            <p:cNvCxnSpPr>
              <a:stCxn id="1214" idx="6"/>
              <a:endCxn id="1217" idx="3"/>
            </p:cNvCxnSpPr>
            <p:nvPr/>
          </p:nvCxnSpPr>
          <p:spPr>
            <a:xfrm>
              <a:off x="1347150" y="1154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6" name="Google Shape;1226;p50"/>
            <p:cNvCxnSpPr>
              <a:stCxn id="1213" idx="6"/>
              <a:endCxn id="1218" idx="3"/>
            </p:cNvCxnSpPr>
            <p:nvPr/>
          </p:nvCxnSpPr>
          <p:spPr>
            <a:xfrm rot="10800000" flipH="1">
              <a:off x="1347149" y="15095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7" name="Google Shape;1227;p50"/>
            <p:cNvCxnSpPr>
              <a:stCxn id="1213" idx="6"/>
              <a:endCxn id="1219" idx="3"/>
            </p:cNvCxnSpPr>
            <p:nvPr/>
          </p:nvCxnSpPr>
          <p:spPr>
            <a:xfrm>
              <a:off x="1347149" y="16223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grpSp>
      <p:grpSp>
        <p:nvGrpSpPr>
          <p:cNvPr id="1228" name="Google Shape;1228;p50"/>
          <p:cNvGrpSpPr/>
          <p:nvPr/>
        </p:nvGrpSpPr>
        <p:grpSpPr>
          <a:xfrm>
            <a:off x="2140050" y="1054267"/>
            <a:ext cx="1086848" cy="752138"/>
            <a:chOff x="2143100" y="1328013"/>
            <a:chExt cx="1086848" cy="752138"/>
          </a:xfrm>
        </p:grpSpPr>
        <p:sp>
          <p:nvSpPr>
            <p:cNvPr id="1229" name="Google Shape;1229;p50"/>
            <p:cNvSpPr/>
            <p:nvPr/>
          </p:nvSpPr>
          <p:spPr>
            <a:xfrm>
              <a:off x="3152848" y="134061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0" name="Google Shape;1230;p50"/>
            <p:cNvSpPr/>
            <p:nvPr/>
          </p:nvSpPr>
          <p:spPr>
            <a:xfrm>
              <a:off x="3152848" y="155722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1" name="Google Shape;1231;p50"/>
            <p:cNvSpPr/>
            <p:nvPr/>
          </p:nvSpPr>
          <p:spPr>
            <a:xfrm>
              <a:off x="3152848" y="177382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0"/>
            <p:cNvSpPr/>
            <p:nvPr/>
          </p:nvSpPr>
          <p:spPr>
            <a:xfrm>
              <a:off x="3152848" y="1990438"/>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0"/>
            <p:cNvSpPr/>
            <p:nvPr/>
          </p:nvSpPr>
          <p:spPr>
            <a:xfrm>
              <a:off x="2477249" y="1977850"/>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0"/>
            <p:cNvSpPr/>
            <p:nvPr/>
          </p:nvSpPr>
          <p:spPr>
            <a:xfrm>
              <a:off x="2477250" y="1328013"/>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5" name="Google Shape;1235;p50"/>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2143100" y="1641919"/>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37" name="Google Shape;1237;p50"/>
            <p:cNvCxnSpPr>
              <a:stCxn id="1236" idx="0"/>
              <a:endCxn id="1234" idx="2"/>
            </p:cNvCxnSpPr>
            <p:nvPr/>
          </p:nvCxnSpPr>
          <p:spPr>
            <a:xfrm rot="-5400000">
              <a:off x="2212250" y="1376869"/>
              <a:ext cx="262800" cy="267300"/>
            </a:xfrm>
            <a:prstGeom prst="bentConnector2">
              <a:avLst/>
            </a:prstGeom>
            <a:noFill/>
            <a:ln w="19050" cap="flat" cmpd="sng">
              <a:solidFill>
                <a:srgbClr val="503259"/>
              </a:solidFill>
              <a:prstDash val="solid"/>
              <a:round/>
              <a:headEnd type="none" w="med" len="med"/>
              <a:tailEnd type="none" w="med" len="med"/>
            </a:ln>
          </p:spPr>
        </p:cxnSp>
        <p:cxnSp>
          <p:nvCxnSpPr>
            <p:cNvPr id="1238" name="Google Shape;1238;p50"/>
            <p:cNvCxnSpPr>
              <a:stCxn id="1236" idx="4"/>
              <a:endCxn id="1233" idx="2"/>
            </p:cNvCxnSpPr>
            <p:nvPr/>
          </p:nvCxnSpPr>
          <p:spPr>
            <a:xfrm rot="-5400000" flipH="1">
              <a:off x="2217050" y="1768669"/>
              <a:ext cx="253200" cy="267300"/>
            </a:xfrm>
            <a:prstGeom prst="bentConnector2">
              <a:avLst/>
            </a:prstGeom>
            <a:noFill/>
            <a:ln w="19050" cap="flat" cmpd="sng">
              <a:solidFill>
                <a:srgbClr val="503259"/>
              </a:solidFill>
              <a:prstDash val="solid"/>
              <a:round/>
              <a:headEnd type="none" w="med" len="med"/>
              <a:tailEnd type="none" w="med" len="med"/>
            </a:ln>
          </p:spPr>
        </p:cxnSp>
        <p:cxnSp>
          <p:nvCxnSpPr>
            <p:cNvPr id="1239" name="Google Shape;1239;p50"/>
            <p:cNvCxnSpPr>
              <a:stCxn id="1233" idx="6"/>
              <a:endCxn id="1232" idx="2"/>
            </p:cNvCxnSpPr>
            <p:nvPr/>
          </p:nvCxnSpPr>
          <p:spPr>
            <a:xfrm>
              <a:off x="2579549" y="2029000"/>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0" name="Google Shape;1240;p50"/>
            <p:cNvCxnSpPr>
              <a:stCxn id="1233" idx="6"/>
              <a:endCxn id="1231" idx="2"/>
            </p:cNvCxnSpPr>
            <p:nvPr/>
          </p:nvCxnSpPr>
          <p:spPr>
            <a:xfrm rot="10800000" flipH="1">
              <a:off x="2579549" y="1812400"/>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1" name="Google Shape;1241;p50"/>
            <p:cNvCxnSpPr>
              <a:stCxn id="1234" idx="6"/>
              <a:endCxn id="1230" idx="2"/>
            </p:cNvCxnSpPr>
            <p:nvPr/>
          </p:nvCxnSpPr>
          <p:spPr>
            <a:xfrm>
              <a:off x="2579550" y="1379163"/>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2" name="Google Shape;1242;p50"/>
            <p:cNvCxnSpPr>
              <a:stCxn id="1234" idx="6"/>
              <a:endCxn id="1229" idx="2"/>
            </p:cNvCxnSpPr>
            <p:nvPr/>
          </p:nvCxnSpPr>
          <p:spPr>
            <a:xfrm>
              <a:off x="2579550" y="1379163"/>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grpSp>
      <p:grpSp>
        <p:nvGrpSpPr>
          <p:cNvPr id="1243" name="Google Shape;1243;p50"/>
          <p:cNvGrpSpPr/>
          <p:nvPr/>
        </p:nvGrpSpPr>
        <p:grpSpPr>
          <a:xfrm>
            <a:off x="3448271" y="1051252"/>
            <a:ext cx="1572470" cy="758168"/>
            <a:chOff x="3406121" y="972084"/>
            <a:chExt cx="1572470" cy="758168"/>
          </a:xfrm>
        </p:grpSpPr>
        <p:grpSp>
          <p:nvGrpSpPr>
            <p:cNvPr id="1244" name="Google Shape;1244;p50"/>
            <p:cNvGrpSpPr/>
            <p:nvPr/>
          </p:nvGrpSpPr>
          <p:grpSpPr>
            <a:xfrm>
              <a:off x="3406121" y="972084"/>
              <a:ext cx="408247" cy="496945"/>
              <a:chOff x="3406121" y="1290134"/>
              <a:chExt cx="408247" cy="496945"/>
            </a:xfrm>
          </p:grpSpPr>
          <p:cxnSp>
            <p:nvCxnSpPr>
              <p:cNvPr id="1245" name="Google Shape;1245;p50"/>
              <p:cNvCxnSpPr>
                <a:stCxn id="1246" idx="6"/>
                <a:endCxn id="1247" idx="2"/>
              </p:cNvCxnSpPr>
              <p:nvPr/>
            </p:nvCxnSpPr>
            <p:spPr>
              <a:xfrm>
                <a:off x="3607721" y="1686278"/>
                <a:ext cx="185700" cy="0"/>
              </a:xfrm>
              <a:prstGeom prst="straightConnector1">
                <a:avLst/>
              </a:prstGeom>
              <a:noFill/>
              <a:ln w="19050" cap="flat" cmpd="sng">
                <a:solidFill>
                  <a:srgbClr val="22244E"/>
                </a:solidFill>
                <a:prstDash val="solid"/>
                <a:round/>
                <a:headEnd type="none" w="med" len="med"/>
                <a:tailEnd type="none" w="med" len="med"/>
              </a:ln>
            </p:spPr>
          </p:cxnSp>
          <p:cxnSp>
            <p:nvCxnSpPr>
              <p:cNvPr id="1248" name="Google Shape;1248;p50"/>
              <p:cNvCxnSpPr>
                <a:stCxn id="1246" idx="0"/>
                <a:endCxn id="1249" idx="1"/>
              </p:cNvCxnSpPr>
              <p:nvPr/>
            </p:nvCxnSpPr>
            <p:spPr>
              <a:xfrm rot="10800000">
                <a:off x="3506921" y="1343678"/>
                <a:ext cx="0" cy="241800"/>
              </a:xfrm>
              <a:prstGeom prst="straightConnector1">
                <a:avLst/>
              </a:prstGeom>
              <a:noFill/>
              <a:ln w="19050" cap="flat" cmpd="sng">
                <a:solidFill>
                  <a:srgbClr val="22244E"/>
                </a:solidFill>
                <a:prstDash val="solid"/>
                <a:round/>
                <a:headEnd type="none" w="med" len="med"/>
                <a:tailEnd type="none" w="med" len="med"/>
              </a:ln>
            </p:spPr>
          </p:cxnSp>
          <p:sp>
            <p:nvSpPr>
              <p:cNvPr id="1249" name="Google Shape;1249;p50"/>
              <p:cNvSpPr/>
              <p:nvPr/>
            </p:nvSpPr>
            <p:spPr>
              <a:xfrm>
                <a:off x="3506869" y="1290134"/>
                <a:ext cx="307500" cy="107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3406121" y="1585478"/>
                <a:ext cx="201600" cy="2016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0" name="Google Shape;1250;p50"/>
            <p:cNvCxnSpPr>
              <a:stCxn id="1251" idx="1"/>
              <a:endCxn id="1252" idx="4"/>
            </p:cNvCxnSpPr>
            <p:nvPr/>
          </p:nvCxnSpPr>
          <p:spPr>
            <a:xfrm rot="10800000">
              <a:off x="4668929" y="1468927"/>
              <a:ext cx="0" cy="191400"/>
            </a:xfrm>
            <a:prstGeom prst="straightConnector1">
              <a:avLst/>
            </a:prstGeom>
            <a:noFill/>
            <a:ln w="19050" cap="flat" cmpd="sng">
              <a:solidFill>
                <a:srgbClr val="B07CC6"/>
              </a:solidFill>
              <a:prstDash val="solid"/>
              <a:round/>
              <a:headEnd type="none" w="med" len="med"/>
              <a:tailEnd type="none" w="med" len="med"/>
            </a:ln>
          </p:spPr>
        </p:cxnSp>
        <p:grpSp>
          <p:nvGrpSpPr>
            <p:cNvPr id="1253" name="Google Shape;1253;p50"/>
            <p:cNvGrpSpPr/>
            <p:nvPr/>
          </p:nvGrpSpPr>
          <p:grpSpPr>
            <a:xfrm>
              <a:off x="3793478" y="1267428"/>
              <a:ext cx="408275" cy="462823"/>
              <a:chOff x="3793478" y="1585478"/>
              <a:chExt cx="408275" cy="462823"/>
            </a:xfrm>
          </p:grpSpPr>
          <p:cxnSp>
            <p:nvCxnSpPr>
              <p:cNvPr id="1254" name="Google Shape;1254;p50"/>
              <p:cNvCxnSpPr>
                <a:stCxn id="1255" idx="1"/>
                <a:endCxn id="1247" idx="4"/>
              </p:cNvCxnSpPr>
              <p:nvPr/>
            </p:nvCxnSpPr>
            <p:spPr>
              <a:xfrm rot="10800000">
                <a:off x="3894253" y="1787152"/>
                <a:ext cx="0" cy="207600"/>
              </a:xfrm>
              <a:prstGeom prst="straightConnector1">
                <a:avLst/>
              </a:prstGeom>
              <a:noFill/>
              <a:ln w="19050" cap="flat" cmpd="sng">
                <a:solidFill>
                  <a:srgbClr val="503259"/>
                </a:solidFill>
                <a:prstDash val="solid"/>
                <a:round/>
                <a:headEnd type="none" w="med" len="med"/>
                <a:tailEnd type="none" w="med" len="med"/>
              </a:ln>
            </p:spPr>
          </p:cxnSp>
          <p:sp>
            <p:nvSpPr>
              <p:cNvPr id="1255" name="Google Shape;1255;p50"/>
              <p:cNvSpPr/>
              <p:nvPr/>
            </p:nvSpPr>
            <p:spPr>
              <a:xfrm>
                <a:off x="3894253" y="1941202"/>
                <a:ext cx="307500" cy="107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0"/>
              <p:cNvSpPr/>
              <p:nvPr/>
            </p:nvSpPr>
            <p:spPr>
              <a:xfrm>
                <a:off x="3793478" y="1585478"/>
                <a:ext cx="201600" cy="2016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6" name="Google Shape;1256;p50"/>
              <p:cNvCxnSpPr>
                <a:stCxn id="1247" idx="6"/>
                <a:endCxn id="1257" idx="2"/>
              </p:cNvCxnSpPr>
              <p:nvPr/>
            </p:nvCxnSpPr>
            <p:spPr>
              <a:xfrm>
                <a:off x="3995078" y="1686278"/>
                <a:ext cx="185700" cy="600"/>
              </a:xfrm>
              <a:prstGeom prst="bentConnector3">
                <a:avLst>
                  <a:gd name="adj1" fmla="val 50015"/>
                </a:avLst>
              </a:prstGeom>
              <a:noFill/>
              <a:ln w="19050" cap="flat" cmpd="sng">
                <a:solidFill>
                  <a:srgbClr val="503259"/>
                </a:solidFill>
                <a:prstDash val="solid"/>
                <a:round/>
                <a:headEnd type="none" w="med" len="med"/>
                <a:tailEnd type="none" w="med" len="med"/>
              </a:ln>
            </p:spPr>
          </p:cxnSp>
        </p:grpSp>
        <p:grpSp>
          <p:nvGrpSpPr>
            <p:cNvPr id="1258" name="Google Shape;1258;p50"/>
            <p:cNvGrpSpPr/>
            <p:nvPr/>
          </p:nvGrpSpPr>
          <p:grpSpPr>
            <a:xfrm>
              <a:off x="4180835" y="972084"/>
              <a:ext cx="408283" cy="496945"/>
              <a:chOff x="4180835" y="1290134"/>
              <a:chExt cx="408283" cy="496945"/>
            </a:xfrm>
          </p:grpSpPr>
          <p:cxnSp>
            <p:nvCxnSpPr>
              <p:cNvPr id="1259" name="Google Shape;1259;p50"/>
              <p:cNvCxnSpPr>
                <a:stCxn id="1257" idx="0"/>
                <a:endCxn id="1260" idx="1"/>
              </p:cNvCxnSpPr>
              <p:nvPr/>
            </p:nvCxnSpPr>
            <p:spPr>
              <a:xfrm rot="10800000">
                <a:off x="4281635" y="1343678"/>
                <a:ext cx="0" cy="241800"/>
              </a:xfrm>
              <a:prstGeom prst="straightConnector1">
                <a:avLst/>
              </a:prstGeom>
              <a:noFill/>
              <a:ln w="19050" cap="flat" cmpd="sng">
                <a:solidFill>
                  <a:srgbClr val="765186"/>
                </a:solidFill>
                <a:prstDash val="solid"/>
                <a:round/>
                <a:headEnd type="none" w="med" len="med"/>
                <a:tailEnd type="none" w="med" len="med"/>
              </a:ln>
            </p:spPr>
          </p:cxnSp>
          <p:sp>
            <p:nvSpPr>
              <p:cNvPr id="1260" name="Google Shape;1260;p50"/>
              <p:cNvSpPr/>
              <p:nvPr/>
            </p:nvSpPr>
            <p:spPr>
              <a:xfrm>
                <a:off x="4281617" y="1290134"/>
                <a:ext cx="307500" cy="107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4180835" y="1585478"/>
                <a:ext cx="201600" cy="2016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1" name="Google Shape;1261;p50"/>
              <p:cNvCxnSpPr>
                <a:stCxn id="1257" idx="6"/>
                <a:endCxn id="1252" idx="2"/>
              </p:cNvCxnSpPr>
              <p:nvPr/>
            </p:nvCxnSpPr>
            <p:spPr>
              <a:xfrm>
                <a:off x="4382435" y="1686278"/>
                <a:ext cx="185700" cy="0"/>
              </a:xfrm>
              <a:prstGeom prst="straightConnector1">
                <a:avLst/>
              </a:prstGeom>
              <a:noFill/>
              <a:ln w="19050" cap="flat" cmpd="sng">
                <a:solidFill>
                  <a:srgbClr val="765186"/>
                </a:solidFill>
                <a:prstDash val="solid"/>
                <a:round/>
                <a:headEnd type="none" w="med" len="med"/>
                <a:tailEnd type="none" w="med" len="med"/>
              </a:ln>
            </p:spPr>
          </p:cxnSp>
        </p:grpSp>
        <p:grpSp>
          <p:nvGrpSpPr>
            <p:cNvPr id="1262" name="Google Shape;1262;p50"/>
            <p:cNvGrpSpPr/>
            <p:nvPr/>
          </p:nvGrpSpPr>
          <p:grpSpPr>
            <a:xfrm>
              <a:off x="4568191" y="1267428"/>
              <a:ext cx="410400" cy="446448"/>
              <a:chOff x="4568191" y="1585478"/>
              <a:chExt cx="410400" cy="446448"/>
            </a:xfrm>
          </p:grpSpPr>
          <p:sp>
            <p:nvSpPr>
              <p:cNvPr id="1251" name="Google Shape;1251;p50"/>
              <p:cNvSpPr/>
              <p:nvPr/>
            </p:nvSpPr>
            <p:spPr>
              <a:xfrm>
                <a:off x="4668929" y="1924827"/>
                <a:ext cx="307500" cy="107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4568191" y="1585478"/>
                <a:ext cx="201600" cy="2016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0"/>
              <p:cNvCxnSpPr>
                <a:stCxn id="1252" idx="6"/>
              </p:cNvCxnSpPr>
              <p:nvPr/>
            </p:nvCxnSpPr>
            <p:spPr>
              <a:xfrm>
                <a:off x="4769791" y="1686278"/>
                <a:ext cx="208800" cy="0"/>
              </a:xfrm>
              <a:prstGeom prst="straightConnector1">
                <a:avLst/>
              </a:prstGeom>
              <a:noFill/>
              <a:ln w="19050" cap="flat" cmpd="sng">
                <a:solidFill>
                  <a:srgbClr val="B07CC6"/>
                </a:solidFill>
                <a:prstDash val="solid"/>
                <a:round/>
                <a:headEnd type="none" w="med" len="med"/>
                <a:tailEnd type="triangle" w="med" len="med"/>
              </a:ln>
            </p:spPr>
          </p:cxnSp>
        </p:grpSp>
      </p:grpSp>
      <p:grpSp>
        <p:nvGrpSpPr>
          <p:cNvPr id="1264" name="Google Shape;1264;p50"/>
          <p:cNvGrpSpPr/>
          <p:nvPr/>
        </p:nvGrpSpPr>
        <p:grpSpPr>
          <a:xfrm>
            <a:off x="6848925" y="563127"/>
            <a:ext cx="1581844" cy="380835"/>
            <a:chOff x="6848925" y="1387771"/>
            <a:chExt cx="1581844" cy="380835"/>
          </a:xfrm>
        </p:grpSpPr>
        <p:sp>
          <p:nvSpPr>
            <p:cNvPr id="1265" name="Google Shape;1265;p50"/>
            <p:cNvSpPr/>
            <p:nvPr/>
          </p:nvSpPr>
          <p:spPr>
            <a:xfrm>
              <a:off x="6848925" y="1387771"/>
              <a:ext cx="267600" cy="231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6" name="Google Shape;1266;p50"/>
            <p:cNvSpPr/>
            <p:nvPr/>
          </p:nvSpPr>
          <p:spPr>
            <a:xfrm>
              <a:off x="7177486" y="1536707"/>
              <a:ext cx="267600" cy="231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67" name="Google Shape;1267;p50"/>
            <p:cNvCxnSpPr>
              <a:stCxn id="1265" idx="0"/>
              <a:endCxn id="1266" idx="3"/>
            </p:cNvCxnSpPr>
            <p:nvPr/>
          </p:nvCxnSpPr>
          <p:spPr>
            <a:xfrm>
              <a:off x="7116525" y="1503721"/>
              <a:ext cx="60900" cy="148800"/>
            </a:xfrm>
            <a:prstGeom prst="bentConnector3">
              <a:avLst>
                <a:gd name="adj1" fmla="val 50050"/>
              </a:avLst>
            </a:prstGeom>
            <a:noFill/>
            <a:ln w="19050" cap="flat" cmpd="sng">
              <a:solidFill>
                <a:srgbClr val="22244E"/>
              </a:solidFill>
              <a:prstDash val="solid"/>
              <a:round/>
              <a:headEnd type="none" w="med" len="med"/>
              <a:tailEnd type="none" w="med" len="med"/>
            </a:ln>
          </p:spPr>
        </p:cxnSp>
        <p:sp>
          <p:nvSpPr>
            <p:cNvPr id="1268" name="Google Shape;1268;p50"/>
            <p:cNvSpPr/>
            <p:nvPr/>
          </p:nvSpPr>
          <p:spPr>
            <a:xfrm>
              <a:off x="7506047" y="1387771"/>
              <a:ext cx="267600" cy="231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9" name="Google Shape;1269;p50"/>
            <p:cNvSpPr/>
            <p:nvPr/>
          </p:nvSpPr>
          <p:spPr>
            <a:xfrm>
              <a:off x="8163169" y="1387771"/>
              <a:ext cx="267600" cy="231900"/>
            </a:xfrm>
            <a:prstGeom prst="hexagon">
              <a:avLst>
                <a:gd name="adj" fmla="val 25000"/>
                <a:gd name="vf" fmla="val 115470"/>
              </a:avLst>
            </a:prstGeom>
            <a:solidFill>
              <a:srgbClr val="22244E"/>
            </a:solidFill>
            <a:ln w="9525"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0" name="Google Shape;1270;p50"/>
            <p:cNvSpPr/>
            <p:nvPr/>
          </p:nvSpPr>
          <p:spPr>
            <a:xfrm>
              <a:off x="7834608" y="1536707"/>
              <a:ext cx="267600" cy="231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1" name="Google Shape;1271;p50"/>
            <p:cNvCxnSpPr>
              <a:stCxn id="1266" idx="0"/>
              <a:endCxn id="1268" idx="3"/>
            </p:cNvCxnSpPr>
            <p:nvPr/>
          </p:nvCxnSpPr>
          <p:spPr>
            <a:xfrm rot="10800000" flipH="1">
              <a:off x="7445086" y="1503857"/>
              <a:ext cx="60900" cy="148800"/>
            </a:xfrm>
            <a:prstGeom prst="bentConnector3">
              <a:avLst>
                <a:gd name="adj1" fmla="val 50050"/>
              </a:avLst>
            </a:prstGeom>
            <a:noFill/>
            <a:ln w="19050" cap="flat" cmpd="sng">
              <a:solidFill>
                <a:srgbClr val="503259"/>
              </a:solidFill>
              <a:prstDash val="solid"/>
              <a:round/>
              <a:headEnd type="none" w="med" len="med"/>
              <a:tailEnd type="none" w="med" len="med"/>
            </a:ln>
          </p:spPr>
        </p:cxnSp>
        <p:cxnSp>
          <p:nvCxnSpPr>
            <p:cNvPr id="1272" name="Google Shape;1272;p50"/>
            <p:cNvCxnSpPr>
              <a:stCxn id="1268" idx="0"/>
              <a:endCxn id="1270" idx="3"/>
            </p:cNvCxnSpPr>
            <p:nvPr/>
          </p:nvCxnSpPr>
          <p:spPr>
            <a:xfrm>
              <a:off x="7773647" y="1503721"/>
              <a:ext cx="60900" cy="148800"/>
            </a:xfrm>
            <a:prstGeom prst="bentConnector3">
              <a:avLst>
                <a:gd name="adj1" fmla="val 50050"/>
              </a:avLst>
            </a:prstGeom>
            <a:noFill/>
            <a:ln w="19050" cap="flat" cmpd="sng">
              <a:solidFill>
                <a:srgbClr val="765186"/>
              </a:solidFill>
              <a:prstDash val="solid"/>
              <a:round/>
              <a:headEnd type="none" w="med" len="med"/>
              <a:tailEnd type="none" w="med" len="med"/>
            </a:ln>
          </p:spPr>
        </p:cxnSp>
        <p:cxnSp>
          <p:nvCxnSpPr>
            <p:cNvPr id="1273" name="Google Shape;1273;p50"/>
            <p:cNvCxnSpPr>
              <a:stCxn id="1270" idx="0"/>
              <a:endCxn id="1269" idx="3"/>
            </p:cNvCxnSpPr>
            <p:nvPr/>
          </p:nvCxnSpPr>
          <p:spPr>
            <a:xfrm rot="10800000" flipH="1">
              <a:off x="8102208" y="1503857"/>
              <a:ext cx="60900" cy="148800"/>
            </a:xfrm>
            <a:prstGeom prst="bentConnector3">
              <a:avLst>
                <a:gd name="adj1" fmla="val 50050"/>
              </a:avLst>
            </a:prstGeom>
            <a:noFill/>
            <a:ln w="19050" cap="flat" cmpd="sng">
              <a:solidFill>
                <a:srgbClr val="B07CC6"/>
              </a:solidFill>
              <a:prstDash val="solid"/>
              <a:round/>
              <a:headEnd type="none" w="med" len="med"/>
              <a:tailEnd type="none" w="med" len="med"/>
            </a:ln>
          </p:spPr>
        </p:cxnSp>
      </p:grpSp>
      <p:grpSp>
        <p:nvGrpSpPr>
          <p:cNvPr id="1274" name="Google Shape;1274;p50"/>
          <p:cNvGrpSpPr/>
          <p:nvPr/>
        </p:nvGrpSpPr>
        <p:grpSpPr>
          <a:xfrm>
            <a:off x="3465691" y="2116927"/>
            <a:ext cx="1572426" cy="1468410"/>
            <a:chOff x="2219300" y="2070193"/>
            <a:chExt cx="1009000" cy="942255"/>
          </a:xfrm>
        </p:grpSpPr>
        <p:sp>
          <p:nvSpPr>
            <p:cNvPr id="1275" name="Google Shape;1275;p50"/>
            <p:cNvSpPr/>
            <p:nvPr/>
          </p:nvSpPr>
          <p:spPr>
            <a:xfrm>
              <a:off x="2476897" y="2448592"/>
              <a:ext cx="493800" cy="212400"/>
            </a:xfrm>
            <a:prstGeom prst="roundRect">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6" name="Google Shape;1276;p50"/>
            <p:cNvSpPr/>
            <p:nvPr/>
          </p:nvSpPr>
          <p:spPr>
            <a:xfrm>
              <a:off x="22193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7" name="Google Shape;1277;p50"/>
            <p:cNvSpPr/>
            <p:nvPr/>
          </p:nvSpPr>
          <p:spPr>
            <a:xfrm>
              <a:off x="260785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50"/>
            <p:cNvSpPr/>
            <p:nvPr/>
          </p:nvSpPr>
          <p:spPr>
            <a:xfrm>
              <a:off x="29964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50"/>
            <p:cNvSpPr/>
            <p:nvPr/>
          </p:nvSpPr>
          <p:spPr>
            <a:xfrm>
              <a:off x="22193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50"/>
            <p:cNvSpPr/>
            <p:nvPr/>
          </p:nvSpPr>
          <p:spPr>
            <a:xfrm>
              <a:off x="260785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50"/>
            <p:cNvSpPr/>
            <p:nvPr/>
          </p:nvSpPr>
          <p:spPr>
            <a:xfrm>
              <a:off x="29964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2" name="Google Shape;1282;p50"/>
            <p:cNvCxnSpPr>
              <a:stCxn id="1279" idx="0"/>
              <a:endCxn id="1275" idx="2"/>
            </p:cNvCxnSpPr>
            <p:nvPr/>
          </p:nvCxnSpPr>
          <p:spPr>
            <a:xfrm rot="-5400000">
              <a:off x="24696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3" name="Google Shape;1283;p50"/>
            <p:cNvCxnSpPr>
              <a:stCxn id="1280" idx="0"/>
              <a:endCxn id="1275" idx="2"/>
            </p:cNvCxnSpPr>
            <p:nvPr/>
          </p:nvCxnSpPr>
          <p:spPr>
            <a:xfrm rot="-5400000">
              <a:off x="2664100" y="2720547"/>
              <a:ext cx="119700" cy="3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4" name="Google Shape;1284;p50"/>
            <p:cNvCxnSpPr>
              <a:stCxn id="1281" idx="0"/>
              <a:endCxn id="1275" idx="2"/>
            </p:cNvCxnSpPr>
            <p:nvPr/>
          </p:nvCxnSpPr>
          <p:spPr>
            <a:xfrm rot="5400000" flipH="1">
              <a:off x="28582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5" name="Google Shape;1285;p50"/>
            <p:cNvCxnSpPr>
              <a:stCxn id="1276" idx="2"/>
              <a:endCxn id="1275" idx="0"/>
            </p:cNvCxnSpPr>
            <p:nvPr/>
          </p:nvCxnSpPr>
          <p:spPr>
            <a:xfrm rot="-5400000" flipH="1">
              <a:off x="24563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6" name="Google Shape;1286;p50"/>
            <p:cNvCxnSpPr>
              <a:stCxn id="1277" idx="2"/>
              <a:endCxn id="1275" idx="0"/>
            </p:cNvCxnSpPr>
            <p:nvPr/>
          </p:nvCxnSpPr>
          <p:spPr>
            <a:xfrm rot="-5400000" flipH="1">
              <a:off x="2650750" y="2375143"/>
              <a:ext cx="146400" cy="3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7" name="Google Shape;1287;p50"/>
            <p:cNvCxnSpPr>
              <a:stCxn id="1278" idx="2"/>
              <a:endCxn id="1275" idx="0"/>
            </p:cNvCxnSpPr>
            <p:nvPr/>
          </p:nvCxnSpPr>
          <p:spPr>
            <a:xfrm rot="5400000">
              <a:off x="28449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grpSp>
      <p:grpSp>
        <p:nvGrpSpPr>
          <p:cNvPr id="1288" name="Google Shape;1288;p50"/>
          <p:cNvGrpSpPr/>
          <p:nvPr/>
        </p:nvGrpSpPr>
        <p:grpSpPr>
          <a:xfrm>
            <a:off x="6833476" y="2793506"/>
            <a:ext cx="1592486" cy="250093"/>
            <a:chOff x="6833476" y="2830651"/>
            <a:chExt cx="1592486" cy="250093"/>
          </a:xfrm>
        </p:grpSpPr>
        <p:sp>
          <p:nvSpPr>
            <p:cNvPr id="1289" name="Google Shape;1289;p50"/>
            <p:cNvSpPr/>
            <p:nvPr/>
          </p:nvSpPr>
          <p:spPr>
            <a:xfrm>
              <a:off x="6833476" y="2830651"/>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0"/>
            <p:cNvSpPr/>
            <p:nvPr/>
          </p:nvSpPr>
          <p:spPr>
            <a:xfrm>
              <a:off x="7306243" y="2906744"/>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0"/>
            <p:cNvSpPr/>
            <p:nvPr/>
          </p:nvSpPr>
          <p:spPr>
            <a:xfrm>
              <a:off x="7779343" y="2830651"/>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a:off x="8252262" y="2906851"/>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50"/>
            <p:cNvCxnSpPr>
              <a:stCxn id="1289" idx="6"/>
              <a:endCxn id="1290" idx="2"/>
            </p:cNvCxnSpPr>
            <p:nvPr/>
          </p:nvCxnSpPr>
          <p:spPr>
            <a:xfrm>
              <a:off x="7007176" y="2917501"/>
              <a:ext cx="299100" cy="76200"/>
            </a:xfrm>
            <a:prstGeom prst="curvedConnector3">
              <a:avLst>
                <a:gd name="adj1" fmla="val 49994"/>
              </a:avLst>
            </a:prstGeom>
            <a:noFill/>
            <a:ln w="19050" cap="flat" cmpd="sng">
              <a:solidFill>
                <a:srgbClr val="22244E"/>
              </a:solidFill>
              <a:prstDash val="solid"/>
              <a:round/>
              <a:headEnd type="none" w="med" len="med"/>
              <a:tailEnd type="none" w="med" len="med"/>
            </a:ln>
          </p:spPr>
        </p:cxnSp>
        <p:cxnSp>
          <p:nvCxnSpPr>
            <p:cNvPr id="1294" name="Google Shape;1294;p50"/>
            <p:cNvCxnSpPr>
              <a:stCxn id="1290" idx="6"/>
              <a:endCxn id="1291" idx="2"/>
            </p:cNvCxnSpPr>
            <p:nvPr/>
          </p:nvCxnSpPr>
          <p:spPr>
            <a:xfrm rot="10800000" flipH="1">
              <a:off x="7480243" y="2917544"/>
              <a:ext cx="299100" cy="76200"/>
            </a:xfrm>
            <a:prstGeom prst="curvedConnector3">
              <a:avLst>
                <a:gd name="adj1" fmla="val 50000"/>
              </a:avLst>
            </a:prstGeom>
            <a:noFill/>
            <a:ln w="19050" cap="flat" cmpd="sng">
              <a:solidFill>
                <a:srgbClr val="503259"/>
              </a:solidFill>
              <a:prstDash val="solid"/>
              <a:round/>
              <a:headEnd type="none" w="med" len="med"/>
              <a:tailEnd type="none" w="med" len="med"/>
            </a:ln>
          </p:spPr>
        </p:cxnSp>
        <p:cxnSp>
          <p:nvCxnSpPr>
            <p:cNvPr id="1295" name="Google Shape;1295;p50"/>
            <p:cNvCxnSpPr>
              <a:stCxn id="1291" idx="6"/>
              <a:endCxn id="1292" idx="2"/>
            </p:cNvCxnSpPr>
            <p:nvPr/>
          </p:nvCxnSpPr>
          <p:spPr>
            <a:xfrm>
              <a:off x="7953043" y="2917501"/>
              <a:ext cx="299100" cy="76200"/>
            </a:xfrm>
            <a:prstGeom prst="curvedConnector3">
              <a:avLst>
                <a:gd name="adj1" fmla="val 50020"/>
              </a:avLst>
            </a:prstGeom>
            <a:noFill/>
            <a:ln w="19050" cap="flat" cmpd="sng">
              <a:solidFill>
                <a:srgbClr val="765186"/>
              </a:solidFill>
              <a:prstDash val="solid"/>
              <a:round/>
              <a:headEnd type="none" w="med" len="med"/>
              <a:tailEnd type="none" w="med" len="med"/>
            </a:ln>
          </p:spPr>
        </p:cxnSp>
      </p:grpSp>
      <p:grpSp>
        <p:nvGrpSpPr>
          <p:cNvPr id="1296" name="Google Shape;1296;p50"/>
          <p:cNvGrpSpPr/>
          <p:nvPr/>
        </p:nvGrpSpPr>
        <p:grpSpPr>
          <a:xfrm>
            <a:off x="722334" y="2116997"/>
            <a:ext cx="2507630" cy="1468266"/>
            <a:chOff x="722459" y="2026426"/>
            <a:chExt cx="2507630" cy="1468266"/>
          </a:xfrm>
        </p:grpSpPr>
        <p:sp>
          <p:nvSpPr>
            <p:cNvPr id="1297" name="Google Shape;1297;p50"/>
            <p:cNvSpPr/>
            <p:nvPr/>
          </p:nvSpPr>
          <p:spPr>
            <a:xfrm>
              <a:off x="1610539" y="2397143"/>
              <a:ext cx="726600" cy="7266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98" name="Google Shape;1298;p50"/>
            <p:cNvGrpSpPr/>
            <p:nvPr/>
          </p:nvGrpSpPr>
          <p:grpSpPr>
            <a:xfrm>
              <a:off x="1729857" y="2506271"/>
              <a:ext cx="488119" cy="508407"/>
              <a:chOff x="-165066" y="3843615"/>
              <a:chExt cx="221259" cy="230455"/>
            </a:xfrm>
          </p:grpSpPr>
          <p:sp>
            <p:nvSpPr>
              <p:cNvPr id="1299" name="Google Shape;1299;p5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50"/>
            <p:cNvSpPr/>
            <p:nvPr/>
          </p:nvSpPr>
          <p:spPr>
            <a:xfrm>
              <a:off x="1233059" y="2026426"/>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0" name="Google Shape;1320;p50"/>
            <p:cNvSpPr/>
            <p:nvPr/>
          </p:nvSpPr>
          <p:spPr>
            <a:xfrm>
              <a:off x="1176682" y="3209693"/>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1" name="Google Shape;1321;p50"/>
            <p:cNvSpPr/>
            <p:nvPr/>
          </p:nvSpPr>
          <p:spPr>
            <a:xfrm>
              <a:off x="894422"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2" name="Google Shape;1322;p50"/>
            <p:cNvSpPr/>
            <p:nvPr/>
          </p:nvSpPr>
          <p:spPr>
            <a:xfrm>
              <a:off x="894422"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3" name="Google Shape;1323;p50"/>
            <p:cNvSpPr/>
            <p:nvPr/>
          </p:nvSpPr>
          <p:spPr>
            <a:xfrm>
              <a:off x="1776211" y="238478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4" name="Google Shape;1324;p50"/>
            <p:cNvSpPr/>
            <p:nvPr/>
          </p:nvSpPr>
          <p:spPr>
            <a:xfrm>
              <a:off x="1776211" y="304515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5" name="Google Shape;1325;p50"/>
            <p:cNvSpPr/>
            <p:nvPr/>
          </p:nvSpPr>
          <p:spPr>
            <a:xfrm>
              <a:off x="2080600" y="238478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6" name="Google Shape;1326;p50"/>
            <p:cNvSpPr/>
            <p:nvPr/>
          </p:nvSpPr>
          <p:spPr>
            <a:xfrm>
              <a:off x="2080600" y="304515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50"/>
            <p:cNvSpPr/>
            <p:nvPr/>
          </p:nvSpPr>
          <p:spPr>
            <a:xfrm>
              <a:off x="1566251"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50"/>
            <p:cNvSpPr/>
            <p:nvPr/>
          </p:nvSpPr>
          <p:spPr>
            <a:xfrm>
              <a:off x="2290478"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9" name="Google Shape;1329;p50"/>
            <p:cNvSpPr/>
            <p:nvPr/>
          </p:nvSpPr>
          <p:spPr>
            <a:xfrm flipH="1">
              <a:off x="2226589" y="2026426"/>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0" name="Google Shape;1330;p50"/>
            <p:cNvSpPr/>
            <p:nvPr/>
          </p:nvSpPr>
          <p:spPr>
            <a:xfrm flipH="1">
              <a:off x="2282966" y="3209693"/>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1" name="Google Shape;1331;p50"/>
            <p:cNvSpPr/>
            <p:nvPr/>
          </p:nvSpPr>
          <p:spPr>
            <a:xfrm flipH="1">
              <a:off x="2565227"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2" name="Google Shape;1332;p50"/>
            <p:cNvSpPr/>
            <p:nvPr/>
          </p:nvSpPr>
          <p:spPr>
            <a:xfrm flipH="1">
              <a:off x="2565227"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33" name="Google Shape;1333;p50"/>
            <p:cNvCxnSpPr>
              <a:stCxn id="1319" idx="3"/>
              <a:endCxn id="1323" idx="0"/>
            </p:cNvCxnSpPr>
            <p:nvPr/>
          </p:nvCxnSpPr>
          <p:spPr>
            <a:xfrm>
              <a:off x="1721159" y="2168926"/>
              <a:ext cx="100500" cy="216000"/>
            </a:xfrm>
            <a:prstGeom prst="bentConnector2">
              <a:avLst/>
            </a:prstGeom>
            <a:noFill/>
            <a:ln w="19050" cap="flat" cmpd="sng">
              <a:solidFill>
                <a:srgbClr val="22244E"/>
              </a:solidFill>
              <a:prstDash val="solid"/>
              <a:round/>
              <a:headEnd type="none" w="med" len="med"/>
              <a:tailEnd type="none" w="med" len="med"/>
            </a:ln>
          </p:spPr>
        </p:cxnSp>
        <p:cxnSp>
          <p:nvCxnSpPr>
            <p:cNvPr id="1334" name="Google Shape;1334;p50"/>
            <p:cNvCxnSpPr>
              <a:stCxn id="1325" idx="0"/>
              <a:endCxn id="1329" idx="3"/>
            </p:cNvCxnSpPr>
            <p:nvPr/>
          </p:nvCxnSpPr>
          <p:spPr>
            <a:xfrm rot="-5400000">
              <a:off x="2068300" y="2226533"/>
              <a:ext cx="216000" cy="100500"/>
            </a:xfrm>
            <a:prstGeom prst="bentConnector2">
              <a:avLst/>
            </a:prstGeom>
            <a:noFill/>
            <a:ln w="19050" cap="flat" cmpd="sng">
              <a:solidFill>
                <a:srgbClr val="765186"/>
              </a:solidFill>
              <a:prstDash val="solid"/>
              <a:round/>
              <a:headEnd type="none" w="med" len="med"/>
              <a:tailEnd type="none" w="med" len="med"/>
            </a:ln>
          </p:spPr>
        </p:cxnSp>
        <p:cxnSp>
          <p:nvCxnSpPr>
            <p:cNvPr id="1335" name="Google Shape;1335;p50"/>
            <p:cNvCxnSpPr>
              <a:stCxn id="1327" idx="2"/>
              <a:endCxn id="1322" idx="3"/>
            </p:cNvCxnSpPr>
            <p:nvPr/>
          </p:nvCxnSpPr>
          <p:spPr>
            <a:xfrm rot="10800000">
              <a:off x="1382651" y="2563318"/>
              <a:ext cx="183600" cy="1971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6" name="Google Shape;1336;p50"/>
            <p:cNvCxnSpPr>
              <a:stCxn id="1327" idx="2"/>
              <a:endCxn id="1321" idx="3"/>
            </p:cNvCxnSpPr>
            <p:nvPr/>
          </p:nvCxnSpPr>
          <p:spPr>
            <a:xfrm flipH="1">
              <a:off x="1382651" y="2760418"/>
              <a:ext cx="183600" cy="1974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7" name="Google Shape;1337;p50"/>
            <p:cNvCxnSpPr>
              <a:stCxn id="1324" idx="4"/>
              <a:endCxn id="1320" idx="3"/>
            </p:cNvCxnSpPr>
            <p:nvPr/>
          </p:nvCxnSpPr>
          <p:spPr>
            <a:xfrm rot="5400000">
              <a:off x="1635211" y="3165603"/>
              <a:ext cx="216000" cy="156900"/>
            </a:xfrm>
            <a:prstGeom prst="bentConnector2">
              <a:avLst/>
            </a:prstGeom>
            <a:noFill/>
            <a:ln w="19050" cap="flat" cmpd="sng">
              <a:solidFill>
                <a:srgbClr val="765186"/>
              </a:solidFill>
              <a:prstDash val="solid"/>
              <a:round/>
              <a:headEnd type="none" w="med" len="med"/>
              <a:tailEnd type="none" w="med" len="med"/>
            </a:ln>
          </p:spPr>
        </p:cxnSp>
        <p:cxnSp>
          <p:nvCxnSpPr>
            <p:cNvPr id="1338" name="Google Shape;1338;p50"/>
            <p:cNvCxnSpPr>
              <a:stCxn id="1328" idx="6"/>
              <a:endCxn id="1332" idx="3"/>
            </p:cNvCxnSpPr>
            <p:nvPr/>
          </p:nvCxnSpPr>
          <p:spPr>
            <a:xfrm rot="10800000" flipH="1">
              <a:off x="2381378" y="2563318"/>
              <a:ext cx="183900" cy="1971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39" name="Google Shape;1339;p50"/>
            <p:cNvCxnSpPr>
              <a:stCxn id="1328" idx="6"/>
              <a:endCxn id="1331" idx="3"/>
            </p:cNvCxnSpPr>
            <p:nvPr/>
          </p:nvCxnSpPr>
          <p:spPr>
            <a:xfrm>
              <a:off x="2381378" y="2760418"/>
              <a:ext cx="183900" cy="1974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0" name="Google Shape;1340;p50"/>
            <p:cNvCxnSpPr>
              <a:stCxn id="1326" idx="4"/>
              <a:endCxn id="1330" idx="3"/>
            </p:cNvCxnSpPr>
            <p:nvPr/>
          </p:nvCxnSpPr>
          <p:spPr>
            <a:xfrm rot="-5400000" flipH="1">
              <a:off x="2096500" y="3165603"/>
              <a:ext cx="216000" cy="156900"/>
            </a:xfrm>
            <a:prstGeom prst="bentConnector2">
              <a:avLst/>
            </a:prstGeom>
            <a:noFill/>
            <a:ln w="19050" cap="flat" cmpd="sng">
              <a:solidFill>
                <a:srgbClr val="22244E"/>
              </a:solidFill>
              <a:prstDash val="solid"/>
              <a:round/>
              <a:headEnd type="none" w="med" len="med"/>
              <a:tailEnd type="none" w="med" len="med"/>
            </a:ln>
          </p:spPr>
        </p:cxnSp>
        <p:cxnSp>
          <p:nvCxnSpPr>
            <p:cNvPr id="1341" name="Google Shape;1341;p50"/>
            <p:cNvCxnSpPr>
              <a:stCxn id="1319" idx="1"/>
            </p:cNvCxnSpPr>
            <p:nvPr/>
          </p:nvCxnSpPr>
          <p:spPr>
            <a:xfrm rot="10800000">
              <a:off x="722459" y="2168926"/>
              <a:ext cx="510600" cy="0"/>
            </a:xfrm>
            <a:prstGeom prst="straightConnector1">
              <a:avLst/>
            </a:prstGeom>
            <a:noFill/>
            <a:ln w="19050" cap="flat" cmpd="sng">
              <a:solidFill>
                <a:srgbClr val="22244E"/>
              </a:solidFill>
              <a:prstDash val="solid"/>
              <a:round/>
              <a:headEnd type="none" w="med" len="med"/>
              <a:tailEnd type="oval" w="med" len="med"/>
            </a:ln>
          </p:spPr>
        </p:cxnSp>
        <p:cxnSp>
          <p:nvCxnSpPr>
            <p:cNvPr id="1342" name="Google Shape;1342;p50"/>
            <p:cNvCxnSpPr>
              <a:stCxn id="1322" idx="1"/>
            </p:cNvCxnSpPr>
            <p:nvPr/>
          </p:nvCxnSpPr>
          <p:spPr>
            <a:xfrm rot="10800000">
              <a:off x="722522" y="2563348"/>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3" name="Google Shape;1343;p50"/>
            <p:cNvCxnSpPr>
              <a:stCxn id="1321" idx="1"/>
            </p:cNvCxnSpPr>
            <p:nvPr/>
          </p:nvCxnSpPr>
          <p:spPr>
            <a:xfrm rot="10800000">
              <a:off x="722522" y="2957771"/>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4" name="Google Shape;1344;p50"/>
            <p:cNvCxnSpPr>
              <a:stCxn id="1320" idx="1"/>
            </p:cNvCxnSpPr>
            <p:nvPr/>
          </p:nvCxnSpPr>
          <p:spPr>
            <a:xfrm rot="10800000">
              <a:off x="722482" y="3352193"/>
              <a:ext cx="454200" cy="0"/>
            </a:xfrm>
            <a:prstGeom prst="straightConnector1">
              <a:avLst/>
            </a:prstGeom>
            <a:noFill/>
            <a:ln w="19050" cap="flat" cmpd="sng">
              <a:solidFill>
                <a:srgbClr val="765186"/>
              </a:solidFill>
              <a:prstDash val="solid"/>
              <a:round/>
              <a:headEnd type="none" w="med" len="med"/>
              <a:tailEnd type="oval" w="med" len="med"/>
            </a:ln>
          </p:spPr>
        </p:cxnSp>
        <p:cxnSp>
          <p:nvCxnSpPr>
            <p:cNvPr id="1345" name="Google Shape;1345;p50"/>
            <p:cNvCxnSpPr>
              <a:stCxn id="1330" idx="1"/>
            </p:cNvCxnSpPr>
            <p:nvPr/>
          </p:nvCxnSpPr>
          <p:spPr>
            <a:xfrm>
              <a:off x="2771066" y="3352193"/>
              <a:ext cx="458700" cy="0"/>
            </a:xfrm>
            <a:prstGeom prst="straightConnector1">
              <a:avLst/>
            </a:prstGeom>
            <a:noFill/>
            <a:ln w="19050" cap="flat" cmpd="sng">
              <a:solidFill>
                <a:srgbClr val="22244E"/>
              </a:solidFill>
              <a:prstDash val="solid"/>
              <a:round/>
              <a:headEnd type="none" w="med" len="med"/>
              <a:tailEnd type="oval" w="med" len="med"/>
            </a:ln>
          </p:spPr>
        </p:cxnSp>
        <p:cxnSp>
          <p:nvCxnSpPr>
            <p:cNvPr id="1346" name="Google Shape;1346;p50"/>
            <p:cNvCxnSpPr>
              <a:stCxn id="1331" idx="1"/>
            </p:cNvCxnSpPr>
            <p:nvPr/>
          </p:nvCxnSpPr>
          <p:spPr>
            <a:xfrm>
              <a:off x="3053327" y="2957771"/>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7" name="Google Shape;1347;p50"/>
            <p:cNvCxnSpPr>
              <a:stCxn id="1332" idx="1"/>
            </p:cNvCxnSpPr>
            <p:nvPr/>
          </p:nvCxnSpPr>
          <p:spPr>
            <a:xfrm>
              <a:off x="3053327" y="2563348"/>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8" name="Google Shape;1348;p50"/>
            <p:cNvCxnSpPr>
              <a:stCxn id="1329" idx="1"/>
            </p:cNvCxnSpPr>
            <p:nvPr/>
          </p:nvCxnSpPr>
          <p:spPr>
            <a:xfrm>
              <a:off x="2714689" y="2168926"/>
              <a:ext cx="515400" cy="0"/>
            </a:xfrm>
            <a:prstGeom prst="straightConnector1">
              <a:avLst/>
            </a:prstGeom>
            <a:noFill/>
            <a:ln w="19050" cap="flat" cmpd="sng">
              <a:solidFill>
                <a:srgbClr val="765186"/>
              </a:solidFill>
              <a:prstDash val="solid"/>
              <a:round/>
              <a:headEnd type="none" w="med" len="med"/>
              <a:tailEnd type="oval" w="med" len="med"/>
            </a:ln>
          </p:spPr>
        </p:cxnSp>
      </p:grpSp>
      <p:grpSp>
        <p:nvGrpSpPr>
          <p:cNvPr id="1349" name="Google Shape;1349;p50"/>
          <p:cNvGrpSpPr/>
          <p:nvPr/>
        </p:nvGrpSpPr>
        <p:grpSpPr>
          <a:xfrm>
            <a:off x="6833413" y="3291630"/>
            <a:ext cx="1592347" cy="1317003"/>
            <a:chOff x="6833413" y="3291630"/>
            <a:chExt cx="1592347" cy="1317003"/>
          </a:xfrm>
        </p:grpSpPr>
        <p:cxnSp>
          <p:nvCxnSpPr>
            <p:cNvPr id="1350" name="Google Shape;1350;p50"/>
            <p:cNvCxnSpPr>
              <a:stCxn id="1351" idx="4"/>
              <a:endCxn id="1352" idx="4"/>
            </p:cNvCxnSpPr>
            <p:nvPr/>
          </p:nvCxnSpPr>
          <p:spPr>
            <a:xfrm>
              <a:off x="7931660" y="3495899"/>
              <a:ext cx="374400" cy="207900"/>
            </a:xfrm>
            <a:prstGeom prst="bentConnector2">
              <a:avLst/>
            </a:prstGeom>
            <a:noFill/>
            <a:ln w="19050" cap="flat" cmpd="sng">
              <a:solidFill>
                <a:srgbClr val="22244E"/>
              </a:solidFill>
              <a:prstDash val="solid"/>
              <a:round/>
              <a:headEnd type="none" w="med" len="med"/>
              <a:tailEnd type="none" w="med" len="med"/>
            </a:ln>
          </p:spPr>
        </p:cxnSp>
        <p:cxnSp>
          <p:nvCxnSpPr>
            <p:cNvPr id="1353" name="Google Shape;1353;p50"/>
            <p:cNvCxnSpPr>
              <a:stCxn id="1352" idx="2"/>
              <a:endCxn id="1354" idx="5"/>
            </p:cNvCxnSpPr>
            <p:nvPr/>
          </p:nvCxnSpPr>
          <p:spPr>
            <a:xfrm rot="5400000">
              <a:off x="7803740" y="3490277"/>
              <a:ext cx="157200" cy="847500"/>
            </a:xfrm>
            <a:prstGeom prst="bentConnector2">
              <a:avLst/>
            </a:prstGeom>
            <a:noFill/>
            <a:ln w="19050" cap="flat" cmpd="sng">
              <a:solidFill>
                <a:srgbClr val="22244E"/>
              </a:solidFill>
              <a:prstDash val="solid"/>
              <a:round/>
              <a:headEnd type="none" w="med" len="med"/>
              <a:tailEnd type="none" w="med" len="med"/>
            </a:ln>
          </p:spPr>
        </p:cxnSp>
        <p:cxnSp>
          <p:nvCxnSpPr>
            <p:cNvPr id="1355" name="Google Shape;1355;p50"/>
            <p:cNvCxnSpPr>
              <a:stCxn id="1354" idx="1"/>
              <a:endCxn id="1356" idx="4"/>
            </p:cNvCxnSpPr>
            <p:nvPr/>
          </p:nvCxnSpPr>
          <p:spPr>
            <a:xfrm flipH="1">
              <a:off x="6952496" y="3992740"/>
              <a:ext cx="374400" cy="148500"/>
            </a:xfrm>
            <a:prstGeom prst="bentConnector2">
              <a:avLst/>
            </a:prstGeom>
            <a:noFill/>
            <a:ln w="19050" cap="flat" cmpd="sng">
              <a:solidFill>
                <a:srgbClr val="22244E"/>
              </a:solidFill>
              <a:prstDash val="solid"/>
              <a:round/>
              <a:headEnd type="none" w="med" len="med"/>
              <a:tailEnd type="none" w="med" len="med"/>
            </a:ln>
          </p:spPr>
        </p:cxnSp>
        <p:cxnSp>
          <p:nvCxnSpPr>
            <p:cNvPr id="1357" name="Google Shape;1357;p50"/>
            <p:cNvCxnSpPr>
              <a:stCxn id="1356" idx="2"/>
              <a:endCxn id="1358" idx="2"/>
            </p:cNvCxnSpPr>
            <p:nvPr/>
          </p:nvCxnSpPr>
          <p:spPr>
            <a:xfrm rot="-5400000" flipH="1">
              <a:off x="7267766" y="3957529"/>
              <a:ext cx="216900" cy="847500"/>
            </a:xfrm>
            <a:prstGeom prst="bentConnector2">
              <a:avLst/>
            </a:prstGeom>
            <a:noFill/>
            <a:ln w="19050" cap="flat" cmpd="sng">
              <a:solidFill>
                <a:srgbClr val="22244E"/>
              </a:solidFill>
              <a:prstDash val="solid"/>
              <a:round/>
              <a:headEnd type="none" w="med" len="med"/>
              <a:tailEnd type="none" w="med" len="med"/>
            </a:ln>
          </p:spPr>
        </p:cxnSp>
        <p:cxnSp>
          <p:nvCxnSpPr>
            <p:cNvPr id="1359" name="Google Shape;1359;p50"/>
            <p:cNvCxnSpPr>
              <a:stCxn id="1351" idx="2"/>
            </p:cNvCxnSpPr>
            <p:nvPr/>
          </p:nvCxnSpPr>
          <p:spPr>
            <a:xfrm flipH="1">
              <a:off x="6840041" y="3495899"/>
              <a:ext cx="960000" cy="600"/>
            </a:xfrm>
            <a:prstGeom prst="bentConnector3">
              <a:avLst>
                <a:gd name="adj1" fmla="val 50000"/>
              </a:avLst>
            </a:prstGeom>
            <a:noFill/>
            <a:ln w="19050" cap="flat" cmpd="sng">
              <a:solidFill>
                <a:srgbClr val="22244E"/>
              </a:solidFill>
              <a:prstDash val="solid"/>
              <a:round/>
              <a:headEnd type="none" w="med" len="med"/>
              <a:tailEnd type="none" w="med" len="med"/>
            </a:ln>
          </p:spPr>
        </p:cxnSp>
        <p:cxnSp>
          <p:nvCxnSpPr>
            <p:cNvPr id="1360" name="Google Shape;1360;p50"/>
            <p:cNvCxnSpPr>
              <a:stCxn id="1358" idx="4"/>
            </p:cNvCxnSpPr>
            <p:nvPr/>
          </p:nvCxnSpPr>
          <p:spPr>
            <a:xfrm>
              <a:off x="7931660" y="4489580"/>
              <a:ext cx="4941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nvGrpSpPr>
            <p:cNvPr id="1361" name="Google Shape;1361;p50"/>
            <p:cNvGrpSpPr/>
            <p:nvPr/>
          </p:nvGrpSpPr>
          <p:grpSpPr>
            <a:xfrm>
              <a:off x="7800041" y="3291630"/>
              <a:ext cx="131619" cy="323322"/>
              <a:chOff x="7779692" y="3248738"/>
              <a:chExt cx="135900" cy="333838"/>
            </a:xfrm>
          </p:grpSpPr>
          <p:sp>
            <p:nvSpPr>
              <p:cNvPr id="1351" name="Google Shape;1351;p50"/>
              <p:cNvSpPr/>
              <p:nvPr/>
            </p:nvSpPr>
            <p:spPr>
              <a:xfrm rot="5400000">
                <a:off x="7769192" y="3436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2" name="Google Shape;1362;p50"/>
              <p:cNvSpPr/>
              <p:nvPr/>
            </p:nvSpPr>
            <p:spPr>
              <a:xfrm>
                <a:off x="7802200" y="324873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63" name="Google Shape;1363;p50"/>
            <p:cNvGrpSpPr/>
            <p:nvPr/>
          </p:nvGrpSpPr>
          <p:grpSpPr>
            <a:xfrm>
              <a:off x="8110878" y="3703808"/>
              <a:ext cx="314266" cy="131619"/>
              <a:chOff x="8100638" y="3674321"/>
              <a:chExt cx="324487" cy="135900"/>
            </a:xfrm>
          </p:grpSpPr>
          <p:sp>
            <p:nvSpPr>
              <p:cNvPr id="1352" name="Google Shape;1352;p50"/>
              <p:cNvSpPr/>
              <p:nvPr/>
            </p:nvSpPr>
            <p:spPr>
              <a:xfrm>
                <a:off x="8268225" y="3674321"/>
                <a:ext cx="156900" cy="135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50"/>
              <p:cNvSpPr/>
              <p:nvPr/>
            </p:nvSpPr>
            <p:spPr>
              <a:xfrm>
                <a:off x="8100638" y="369680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5" name="Google Shape;1365;p50"/>
              <p:cNvCxnSpPr>
                <a:stCxn id="1364" idx="6"/>
                <a:endCxn id="1352" idx="3"/>
              </p:cNvCxnSpPr>
              <p:nvPr/>
            </p:nvCxnSpPr>
            <p:spPr>
              <a:xfrm>
                <a:off x="8191538" y="3742258"/>
                <a:ext cx="76800" cy="0"/>
              </a:xfrm>
              <a:prstGeom prst="straightConnector1">
                <a:avLst/>
              </a:prstGeom>
              <a:noFill/>
              <a:ln w="19050" cap="flat" cmpd="sng">
                <a:solidFill>
                  <a:srgbClr val="503259"/>
                </a:solidFill>
                <a:prstDash val="solid"/>
                <a:round/>
                <a:headEnd type="none" w="med" len="med"/>
                <a:tailEnd type="none" w="med" len="med"/>
              </a:ln>
            </p:spPr>
          </p:cxnSp>
        </p:grpSp>
        <p:cxnSp>
          <p:nvCxnSpPr>
            <p:cNvPr id="1366" name="Google Shape;1366;p50"/>
            <p:cNvCxnSpPr>
              <a:stCxn id="1362" idx="4"/>
              <a:endCxn id="1351" idx="3"/>
            </p:cNvCxnSpPr>
            <p:nvPr/>
          </p:nvCxnSpPr>
          <p:spPr>
            <a:xfrm>
              <a:off x="7865859" y="3379667"/>
              <a:ext cx="0" cy="83400"/>
            </a:xfrm>
            <a:prstGeom prst="straightConnector1">
              <a:avLst/>
            </a:prstGeom>
            <a:noFill/>
            <a:ln w="19050" cap="flat" cmpd="sng">
              <a:solidFill>
                <a:srgbClr val="22244E"/>
              </a:solidFill>
              <a:prstDash val="solid"/>
              <a:round/>
              <a:headEnd type="none" w="med" len="med"/>
              <a:tailEnd type="none" w="med" len="med"/>
            </a:ln>
          </p:spPr>
        </p:cxnSp>
        <p:grpSp>
          <p:nvGrpSpPr>
            <p:cNvPr id="1367" name="Google Shape;1367;p50"/>
            <p:cNvGrpSpPr/>
            <p:nvPr/>
          </p:nvGrpSpPr>
          <p:grpSpPr>
            <a:xfrm>
              <a:off x="6833413" y="4141209"/>
              <a:ext cx="311850" cy="131619"/>
              <a:chOff x="6781625" y="4125949"/>
              <a:chExt cx="321993" cy="135900"/>
            </a:xfrm>
          </p:grpSpPr>
          <p:sp>
            <p:nvSpPr>
              <p:cNvPr id="1356" name="Google Shape;1356;p50"/>
              <p:cNvSpPr/>
              <p:nvPr/>
            </p:nvSpPr>
            <p:spPr>
              <a:xfrm flipH="1">
                <a:off x="6781625" y="4125949"/>
                <a:ext cx="156900" cy="135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8" name="Google Shape;1368;p50"/>
              <p:cNvSpPr/>
              <p:nvPr/>
            </p:nvSpPr>
            <p:spPr>
              <a:xfrm>
                <a:off x="7012718" y="4148449"/>
                <a:ext cx="90900" cy="909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9" name="Google Shape;1369;p50"/>
              <p:cNvCxnSpPr>
                <a:stCxn id="1368" idx="2"/>
                <a:endCxn id="1356" idx="3"/>
              </p:cNvCxnSpPr>
              <p:nvPr/>
            </p:nvCxnSpPr>
            <p:spPr>
              <a:xfrm rot="10800000">
                <a:off x="6938618" y="4193899"/>
                <a:ext cx="74100" cy="0"/>
              </a:xfrm>
              <a:prstGeom prst="straightConnector1">
                <a:avLst/>
              </a:prstGeom>
              <a:noFill/>
              <a:ln w="19050" cap="flat" cmpd="sng">
                <a:solidFill>
                  <a:srgbClr val="B07CC6"/>
                </a:solidFill>
                <a:prstDash val="solid"/>
                <a:round/>
                <a:headEnd type="none" w="med" len="med"/>
                <a:tailEnd type="none" w="med" len="med"/>
              </a:ln>
            </p:spPr>
          </p:cxnSp>
        </p:grpSp>
        <p:grpSp>
          <p:nvGrpSpPr>
            <p:cNvPr id="1370" name="Google Shape;1370;p50"/>
            <p:cNvGrpSpPr/>
            <p:nvPr/>
          </p:nvGrpSpPr>
          <p:grpSpPr>
            <a:xfrm>
              <a:off x="7326896" y="3795891"/>
              <a:ext cx="131619" cy="315901"/>
              <a:chOff x="7291158" y="3769400"/>
              <a:chExt cx="135900" cy="326176"/>
            </a:xfrm>
          </p:grpSpPr>
          <p:sp>
            <p:nvSpPr>
              <p:cNvPr id="1354" name="Google Shape;1354;p50"/>
              <p:cNvSpPr/>
              <p:nvPr/>
            </p:nvSpPr>
            <p:spPr>
              <a:xfrm rot="5400000" flipH="1">
                <a:off x="7280658" y="3949176"/>
                <a:ext cx="156900" cy="135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1" name="Google Shape;1371;p50"/>
              <p:cNvSpPr/>
              <p:nvPr/>
            </p:nvSpPr>
            <p:spPr>
              <a:xfrm>
                <a:off x="7313650" y="3769400"/>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2" name="Google Shape;1372;p50"/>
              <p:cNvCxnSpPr>
                <a:stCxn id="1371" idx="4"/>
                <a:endCxn id="1354" idx="0"/>
              </p:cNvCxnSpPr>
              <p:nvPr/>
            </p:nvCxnSpPr>
            <p:spPr>
              <a:xfrm>
                <a:off x="7359100" y="3860300"/>
                <a:ext cx="0" cy="78300"/>
              </a:xfrm>
              <a:prstGeom prst="straightConnector1">
                <a:avLst/>
              </a:prstGeom>
              <a:noFill/>
              <a:ln w="19050" cap="flat" cmpd="sng">
                <a:solidFill>
                  <a:srgbClr val="765186"/>
                </a:solidFill>
                <a:prstDash val="solid"/>
                <a:round/>
                <a:headEnd type="none" w="med" len="med"/>
                <a:tailEnd type="none" w="med" len="med"/>
              </a:ln>
            </p:spPr>
          </p:cxnSp>
        </p:grpSp>
        <p:grpSp>
          <p:nvGrpSpPr>
            <p:cNvPr id="1373" name="Google Shape;1373;p50"/>
            <p:cNvGrpSpPr/>
            <p:nvPr/>
          </p:nvGrpSpPr>
          <p:grpSpPr>
            <a:xfrm>
              <a:off x="7800041" y="4285069"/>
              <a:ext cx="131619" cy="323564"/>
              <a:chOff x="7779692" y="4274488"/>
              <a:chExt cx="135900" cy="334088"/>
            </a:xfrm>
          </p:grpSpPr>
          <p:sp>
            <p:nvSpPr>
              <p:cNvPr id="1358" name="Google Shape;1358;p50"/>
              <p:cNvSpPr/>
              <p:nvPr/>
            </p:nvSpPr>
            <p:spPr>
              <a:xfrm rot="5400000">
                <a:off x="7769192" y="4462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4" name="Google Shape;1374;p50"/>
              <p:cNvSpPr/>
              <p:nvPr/>
            </p:nvSpPr>
            <p:spPr>
              <a:xfrm>
                <a:off x="7802200" y="427448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5" name="Google Shape;1375;p50"/>
              <p:cNvCxnSpPr>
                <a:stCxn id="1374" idx="4"/>
                <a:endCxn id="1358" idx="3"/>
              </p:cNvCxnSpPr>
              <p:nvPr/>
            </p:nvCxnSpPr>
            <p:spPr>
              <a:xfrm>
                <a:off x="7847650" y="4365388"/>
                <a:ext cx="0" cy="864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76" name="Google Shape;1376;p50"/>
          <p:cNvGrpSpPr/>
          <p:nvPr/>
        </p:nvGrpSpPr>
        <p:grpSpPr>
          <a:xfrm>
            <a:off x="713193" y="3716026"/>
            <a:ext cx="1944428" cy="892553"/>
            <a:chOff x="713193" y="3675176"/>
            <a:chExt cx="1944428" cy="892553"/>
          </a:xfrm>
        </p:grpSpPr>
        <p:grpSp>
          <p:nvGrpSpPr>
            <p:cNvPr id="1377" name="Google Shape;1377;p50"/>
            <p:cNvGrpSpPr/>
            <p:nvPr/>
          </p:nvGrpSpPr>
          <p:grpSpPr>
            <a:xfrm>
              <a:off x="713193" y="3903673"/>
              <a:ext cx="377379" cy="664057"/>
              <a:chOff x="713180" y="3914338"/>
              <a:chExt cx="394500" cy="694257"/>
            </a:xfrm>
          </p:grpSpPr>
          <p:sp>
            <p:nvSpPr>
              <p:cNvPr id="1378" name="Google Shape;1378;p50"/>
              <p:cNvSpPr/>
              <p:nvPr/>
            </p:nvSpPr>
            <p:spPr>
              <a:xfrm rot="5400000">
                <a:off x="682730"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9" name="Google Shape;1379;p50"/>
              <p:cNvSpPr/>
              <p:nvPr/>
            </p:nvSpPr>
            <p:spPr>
              <a:xfrm flipH="1">
                <a:off x="854061"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0" name="Google Shape;1380;p50"/>
              <p:cNvCxnSpPr>
                <a:stCxn id="1378" idx="0"/>
                <a:endCxn id="1379" idx="0"/>
              </p:cNvCxnSpPr>
              <p:nvPr/>
            </p:nvCxnSpPr>
            <p:spPr>
              <a:xfrm>
                <a:off x="910430" y="4369738"/>
                <a:ext cx="0" cy="122700"/>
              </a:xfrm>
              <a:prstGeom prst="straightConnector1">
                <a:avLst/>
              </a:prstGeom>
              <a:noFill/>
              <a:ln w="19050" cap="flat" cmpd="sng">
                <a:solidFill>
                  <a:srgbClr val="22244E"/>
                </a:solidFill>
                <a:prstDash val="solid"/>
                <a:round/>
                <a:headEnd type="none" w="med" len="med"/>
                <a:tailEnd type="none" w="med" len="med"/>
              </a:ln>
            </p:spPr>
          </p:cxnSp>
        </p:grpSp>
        <p:grpSp>
          <p:nvGrpSpPr>
            <p:cNvPr id="1381" name="Google Shape;1381;p50"/>
            <p:cNvGrpSpPr/>
            <p:nvPr/>
          </p:nvGrpSpPr>
          <p:grpSpPr>
            <a:xfrm>
              <a:off x="1104955" y="3675176"/>
              <a:ext cx="377379" cy="664087"/>
              <a:chOff x="1122716" y="3675450"/>
              <a:chExt cx="394500" cy="694288"/>
            </a:xfrm>
          </p:grpSpPr>
          <p:sp>
            <p:nvSpPr>
              <p:cNvPr id="1382" name="Google Shape;1382;p50"/>
              <p:cNvSpPr/>
              <p:nvPr/>
            </p:nvSpPr>
            <p:spPr>
              <a:xfrm rot="5400000">
                <a:off x="1092266" y="3944788"/>
                <a:ext cx="455400" cy="394500"/>
              </a:xfrm>
              <a:prstGeom prst="hexagon">
                <a:avLst>
                  <a:gd name="adj" fmla="val 30376"/>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3" name="Google Shape;1383;p50"/>
              <p:cNvSpPr/>
              <p:nvPr/>
            </p:nvSpPr>
            <p:spPr>
              <a:xfrm>
                <a:off x="1263598" y="3675450"/>
                <a:ext cx="112800" cy="116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4" name="Google Shape;1384;p50"/>
              <p:cNvCxnSpPr>
                <a:stCxn id="1382" idx="3"/>
                <a:endCxn id="1383" idx="2"/>
              </p:cNvCxnSpPr>
              <p:nvPr/>
            </p:nvCxnSpPr>
            <p:spPr>
              <a:xfrm rot="10800000">
                <a:off x="1319966" y="3791638"/>
                <a:ext cx="0" cy="122700"/>
              </a:xfrm>
              <a:prstGeom prst="straightConnector1">
                <a:avLst/>
              </a:prstGeom>
              <a:noFill/>
              <a:ln w="19050" cap="flat" cmpd="sng">
                <a:solidFill>
                  <a:srgbClr val="503259"/>
                </a:solidFill>
                <a:prstDash val="solid"/>
                <a:round/>
                <a:headEnd type="none" w="med" len="med"/>
                <a:tailEnd type="none" w="med" len="med"/>
              </a:ln>
            </p:spPr>
          </p:cxnSp>
        </p:grpSp>
        <p:grpSp>
          <p:nvGrpSpPr>
            <p:cNvPr id="1385" name="Google Shape;1385;p50"/>
            <p:cNvGrpSpPr/>
            <p:nvPr/>
          </p:nvGrpSpPr>
          <p:grpSpPr>
            <a:xfrm>
              <a:off x="1496718" y="3903673"/>
              <a:ext cx="377379" cy="664057"/>
              <a:chOff x="1532253" y="3914338"/>
              <a:chExt cx="394500" cy="694257"/>
            </a:xfrm>
          </p:grpSpPr>
          <p:sp>
            <p:nvSpPr>
              <p:cNvPr id="1386" name="Google Shape;1386;p50"/>
              <p:cNvSpPr/>
              <p:nvPr/>
            </p:nvSpPr>
            <p:spPr>
              <a:xfrm rot="5400000">
                <a:off x="1501803" y="3944788"/>
                <a:ext cx="455400" cy="394500"/>
              </a:xfrm>
              <a:prstGeom prst="hexagon">
                <a:avLst>
                  <a:gd name="adj" fmla="val 30376"/>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7" name="Google Shape;1387;p50"/>
              <p:cNvSpPr/>
              <p:nvPr/>
            </p:nvSpPr>
            <p:spPr>
              <a:xfrm flipH="1">
                <a:off x="1673134" y="4492495"/>
                <a:ext cx="112800" cy="116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8" name="Google Shape;1388;p50"/>
              <p:cNvCxnSpPr>
                <a:stCxn id="1386" idx="0"/>
                <a:endCxn id="1387" idx="0"/>
              </p:cNvCxnSpPr>
              <p:nvPr/>
            </p:nvCxnSpPr>
            <p:spPr>
              <a:xfrm>
                <a:off x="1729503" y="4369738"/>
                <a:ext cx="0" cy="122700"/>
              </a:xfrm>
              <a:prstGeom prst="straightConnector1">
                <a:avLst/>
              </a:prstGeom>
              <a:noFill/>
              <a:ln w="19050" cap="flat" cmpd="sng">
                <a:solidFill>
                  <a:srgbClr val="765186"/>
                </a:solidFill>
                <a:prstDash val="solid"/>
                <a:round/>
                <a:headEnd type="none" w="med" len="med"/>
                <a:tailEnd type="none" w="med" len="med"/>
              </a:ln>
            </p:spPr>
          </p:cxnSp>
        </p:grpSp>
        <p:grpSp>
          <p:nvGrpSpPr>
            <p:cNvPr id="1389" name="Google Shape;1389;p50"/>
            <p:cNvGrpSpPr/>
            <p:nvPr/>
          </p:nvGrpSpPr>
          <p:grpSpPr>
            <a:xfrm>
              <a:off x="1888480" y="3675176"/>
              <a:ext cx="377379" cy="664087"/>
              <a:chOff x="1941789" y="3675450"/>
              <a:chExt cx="394500" cy="694288"/>
            </a:xfrm>
          </p:grpSpPr>
          <p:sp>
            <p:nvSpPr>
              <p:cNvPr id="1390" name="Google Shape;1390;p50"/>
              <p:cNvSpPr/>
              <p:nvPr/>
            </p:nvSpPr>
            <p:spPr>
              <a:xfrm rot="5400000">
                <a:off x="1911339" y="3944788"/>
                <a:ext cx="455400" cy="394500"/>
              </a:xfrm>
              <a:prstGeom prst="hexagon">
                <a:avLst>
                  <a:gd name="adj" fmla="val 30376"/>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1" name="Google Shape;1391;p50"/>
              <p:cNvSpPr/>
              <p:nvPr/>
            </p:nvSpPr>
            <p:spPr>
              <a:xfrm>
                <a:off x="2082670" y="3675450"/>
                <a:ext cx="112800" cy="116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2" name="Google Shape;1392;p50"/>
              <p:cNvCxnSpPr>
                <a:stCxn id="1390" idx="3"/>
                <a:endCxn id="1391" idx="2"/>
              </p:cNvCxnSpPr>
              <p:nvPr/>
            </p:nvCxnSpPr>
            <p:spPr>
              <a:xfrm rot="10800000">
                <a:off x="2139039" y="3791638"/>
                <a:ext cx="0" cy="122700"/>
              </a:xfrm>
              <a:prstGeom prst="straightConnector1">
                <a:avLst/>
              </a:prstGeom>
              <a:noFill/>
              <a:ln w="19050" cap="flat" cmpd="sng">
                <a:solidFill>
                  <a:srgbClr val="B07CC6"/>
                </a:solidFill>
                <a:prstDash val="solid"/>
                <a:round/>
                <a:headEnd type="none" w="med" len="med"/>
                <a:tailEnd type="none" w="med" len="med"/>
              </a:ln>
            </p:spPr>
          </p:cxnSp>
        </p:grpSp>
        <p:grpSp>
          <p:nvGrpSpPr>
            <p:cNvPr id="1393" name="Google Shape;1393;p50"/>
            <p:cNvGrpSpPr/>
            <p:nvPr/>
          </p:nvGrpSpPr>
          <p:grpSpPr>
            <a:xfrm>
              <a:off x="2280242" y="3903673"/>
              <a:ext cx="377379" cy="664057"/>
              <a:chOff x="2351325" y="3914338"/>
              <a:chExt cx="394500" cy="694257"/>
            </a:xfrm>
          </p:grpSpPr>
          <p:sp>
            <p:nvSpPr>
              <p:cNvPr id="1394" name="Google Shape;1394;p50"/>
              <p:cNvSpPr/>
              <p:nvPr/>
            </p:nvSpPr>
            <p:spPr>
              <a:xfrm rot="5400000">
                <a:off x="2320875"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5" name="Google Shape;1395;p50"/>
              <p:cNvSpPr/>
              <p:nvPr/>
            </p:nvSpPr>
            <p:spPr>
              <a:xfrm flipH="1">
                <a:off x="2492206"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6" name="Google Shape;1396;p50"/>
              <p:cNvCxnSpPr>
                <a:stCxn id="1394" idx="0"/>
                <a:endCxn id="1395" idx="0"/>
              </p:cNvCxnSpPr>
              <p:nvPr/>
            </p:nvCxnSpPr>
            <p:spPr>
              <a:xfrm>
                <a:off x="2548575" y="4369738"/>
                <a:ext cx="0" cy="1227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97" name="Google Shape;1397;p50"/>
          <p:cNvGrpSpPr/>
          <p:nvPr/>
        </p:nvGrpSpPr>
        <p:grpSpPr>
          <a:xfrm>
            <a:off x="2800877" y="3965048"/>
            <a:ext cx="2157850" cy="394500"/>
            <a:chOff x="2746254" y="3914348"/>
            <a:chExt cx="2157850" cy="394500"/>
          </a:xfrm>
        </p:grpSpPr>
        <p:sp>
          <p:nvSpPr>
            <p:cNvPr id="1398" name="Google Shape;1398;p50"/>
            <p:cNvSpPr/>
            <p:nvPr/>
          </p:nvSpPr>
          <p:spPr>
            <a:xfrm>
              <a:off x="4818604" y="4068699"/>
              <a:ext cx="85500" cy="858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99" name="Google Shape;1399;p50"/>
            <p:cNvGrpSpPr/>
            <p:nvPr/>
          </p:nvGrpSpPr>
          <p:grpSpPr>
            <a:xfrm>
              <a:off x="2746254" y="3914348"/>
              <a:ext cx="2115087" cy="394500"/>
              <a:chOff x="2746254" y="3914348"/>
              <a:chExt cx="2115087" cy="394500"/>
            </a:xfrm>
          </p:grpSpPr>
          <p:grpSp>
            <p:nvGrpSpPr>
              <p:cNvPr id="1400" name="Google Shape;1400;p50"/>
              <p:cNvGrpSpPr/>
              <p:nvPr/>
            </p:nvGrpSpPr>
            <p:grpSpPr>
              <a:xfrm>
                <a:off x="2850789" y="3914348"/>
                <a:ext cx="394500" cy="394500"/>
                <a:chOff x="2850789" y="3914348"/>
                <a:chExt cx="394500" cy="394500"/>
              </a:xfrm>
            </p:grpSpPr>
            <p:sp>
              <p:nvSpPr>
                <p:cNvPr id="1401" name="Google Shape;1401;p50"/>
                <p:cNvSpPr/>
                <p:nvPr/>
              </p:nvSpPr>
              <p:spPr>
                <a:xfrm>
                  <a:off x="2850789" y="3914348"/>
                  <a:ext cx="394500" cy="394500"/>
                </a:xfrm>
                <a:prstGeom prst="roundRect">
                  <a:avLst>
                    <a:gd name="adj" fmla="val 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2" name="Google Shape;1402;p50"/>
                <p:cNvSpPr/>
                <p:nvPr/>
              </p:nvSpPr>
              <p:spPr>
                <a:xfrm>
                  <a:off x="2850789" y="3914348"/>
                  <a:ext cx="394500" cy="394500"/>
                </a:xfrm>
                <a:prstGeom prst="ellipse">
                  <a:avLst/>
                </a:prstGeom>
                <a:solidFill>
                  <a:srgbClr val="22244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3" name="Google Shape;1403;p50"/>
              <p:cNvGrpSpPr/>
              <p:nvPr/>
            </p:nvGrpSpPr>
            <p:grpSpPr>
              <a:xfrm>
                <a:off x="3368872" y="3914348"/>
                <a:ext cx="394500" cy="394500"/>
                <a:chOff x="3368872" y="3914348"/>
                <a:chExt cx="394500" cy="394500"/>
              </a:xfrm>
            </p:grpSpPr>
            <p:sp>
              <p:nvSpPr>
                <p:cNvPr id="1404" name="Google Shape;1404;p50"/>
                <p:cNvSpPr/>
                <p:nvPr/>
              </p:nvSpPr>
              <p:spPr>
                <a:xfrm>
                  <a:off x="3368872" y="3914348"/>
                  <a:ext cx="394500" cy="394500"/>
                </a:xfrm>
                <a:prstGeom prst="roundRect">
                  <a:avLst>
                    <a:gd name="adj" fmla="val 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5" name="Google Shape;1405;p50"/>
                <p:cNvSpPr/>
                <p:nvPr/>
              </p:nvSpPr>
              <p:spPr>
                <a:xfrm>
                  <a:off x="3368872" y="3914348"/>
                  <a:ext cx="394500" cy="394500"/>
                </a:xfrm>
                <a:prstGeom prst="ellipse">
                  <a:avLst/>
                </a:prstGeom>
                <a:solidFill>
                  <a:srgbClr val="50325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6" name="Google Shape;1406;p50"/>
              <p:cNvGrpSpPr/>
              <p:nvPr/>
            </p:nvGrpSpPr>
            <p:grpSpPr>
              <a:xfrm>
                <a:off x="3886955" y="3914348"/>
                <a:ext cx="394500" cy="394500"/>
                <a:chOff x="3886955" y="3914348"/>
                <a:chExt cx="394500" cy="394500"/>
              </a:xfrm>
            </p:grpSpPr>
            <p:sp>
              <p:nvSpPr>
                <p:cNvPr id="1407" name="Google Shape;1407;p50"/>
                <p:cNvSpPr/>
                <p:nvPr/>
              </p:nvSpPr>
              <p:spPr>
                <a:xfrm>
                  <a:off x="3886955" y="3914348"/>
                  <a:ext cx="394500" cy="394500"/>
                </a:xfrm>
                <a:prstGeom prst="roundRect">
                  <a:avLst>
                    <a:gd name="adj" fmla="val 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8" name="Google Shape;1408;p50"/>
                <p:cNvSpPr/>
                <p:nvPr/>
              </p:nvSpPr>
              <p:spPr>
                <a:xfrm>
                  <a:off x="3886955" y="3914348"/>
                  <a:ext cx="394500" cy="394500"/>
                </a:xfrm>
                <a:prstGeom prst="ellipse">
                  <a:avLst/>
                </a:prstGeom>
                <a:solidFill>
                  <a:srgbClr val="76518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9" name="Google Shape;1409;p50"/>
              <p:cNvGrpSpPr/>
              <p:nvPr/>
            </p:nvGrpSpPr>
            <p:grpSpPr>
              <a:xfrm>
                <a:off x="4405039" y="3914348"/>
                <a:ext cx="394500" cy="394500"/>
                <a:chOff x="4405039" y="3914348"/>
                <a:chExt cx="394500" cy="394500"/>
              </a:xfrm>
            </p:grpSpPr>
            <p:sp>
              <p:nvSpPr>
                <p:cNvPr id="1410" name="Google Shape;1410;p50"/>
                <p:cNvSpPr/>
                <p:nvPr/>
              </p:nvSpPr>
              <p:spPr>
                <a:xfrm>
                  <a:off x="4405039" y="3914348"/>
                  <a:ext cx="394500" cy="394500"/>
                </a:xfrm>
                <a:prstGeom prst="roundRect">
                  <a:avLst>
                    <a:gd name="adj"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1" name="Google Shape;1411;p50"/>
                <p:cNvSpPr/>
                <p:nvPr/>
              </p:nvSpPr>
              <p:spPr>
                <a:xfrm>
                  <a:off x="4405039" y="3914348"/>
                  <a:ext cx="394500" cy="394500"/>
                </a:xfrm>
                <a:prstGeom prst="ellipse">
                  <a:avLst/>
                </a:prstGeom>
                <a:solidFill>
                  <a:srgbClr val="B07CC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12" name="Google Shape;1412;p50"/>
              <p:cNvSpPr/>
              <p:nvPr/>
            </p:nvSpPr>
            <p:spPr>
              <a:xfrm>
                <a:off x="3264329"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50"/>
              <p:cNvSpPr/>
              <p:nvPr/>
            </p:nvSpPr>
            <p:spPr>
              <a:xfrm>
                <a:off x="3782404" y="4068699"/>
                <a:ext cx="85500" cy="85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4" name="Google Shape;1414;p50"/>
              <p:cNvSpPr/>
              <p:nvPr/>
            </p:nvSpPr>
            <p:spPr>
              <a:xfrm>
                <a:off x="4300491" y="4068699"/>
                <a:ext cx="85500" cy="858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50"/>
              <p:cNvSpPr/>
              <p:nvPr/>
            </p:nvSpPr>
            <p:spPr>
              <a:xfrm>
                <a:off x="2746254"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16" name="Google Shape;1416;p50"/>
              <p:cNvCxnSpPr>
                <a:stCxn id="1415" idx="0"/>
                <a:endCxn id="1412" idx="0"/>
              </p:cNvCxnSpPr>
              <p:nvPr/>
            </p:nvCxnSpPr>
            <p:spPr>
              <a:xfrm rot="-5400000" flipH="1">
                <a:off x="3047754" y="3809949"/>
                <a:ext cx="600" cy="518100"/>
              </a:xfrm>
              <a:prstGeom prst="curvedConnector3">
                <a:avLst>
                  <a:gd name="adj1" fmla="val -39687500"/>
                </a:avLst>
              </a:prstGeom>
              <a:noFill/>
              <a:ln w="19050" cap="flat" cmpd="sng">
                <a:solidFill>
                  <a:srgbClr val="22244E"/>
                </a:solidFill>
                <a:prstDash val="solid"/>
                <a:round/>
                <a:headEnd type="none" w="med" len="med"/>
                <a:tailEnd type="none" w="med" len="med"/>
              </a:ln>
            </p:spPr>
          </p:cxnSp>
          <p:cxnSp>
            <p:nvCxnSpPr>
              <p:cNvPr id="1417" name="Google Shape;1417;p50"/>
              <p:cNvCxnSpPr>
                <a:stCxn id="1412" idx="4"/>
                <a:endCxn id="1413" idx="4"/>
              </p:cNvCxnSpPr>
              <p:nvPr/>
            </p:nvCxnSpPr>
            <p:spPr>
              <a:xfrm rot="-5400000" flipH="1">
                <a:off x="3565829" y="3895749"/>
                <a:ext cx="600" cy="518100"/>
              </a:xfrm>
              <a:prstGeom prst="curvedConnector3">
                <a:avLst>
                  <a:gd name="adj1" fmla="val 39687500"/>
                </a:avLst>
              </a:prstGeom>
              <a:noFill/>
              <a:ln w="19050" cap="flat" cmpd="sng">
                <a:solidFill>
                  <a:srgbClr val="503259"/>
                </a:solidFill>
                <a:prstDash val="solid"/>
                <a:round/>
                <a:headEnd type="none" w="med" len="med"/>
                <a:tailEnd type="none" w="med" len="med"/>
              </a:ln>
            </p:spPr>
          </p:cxnSp>
          <p:cxnSp>
            <p:nvCxnSpPr>
              <p:cNvPr id="1418" name="Google Shape;1418;p50"/>
              <p:cNvCxnSpPr>
                <a:stCxn id="1413" idx="0"/>
                <a:endCxn id="1414" idx="0"/>
              </p:cNvCxnSpPr>
              <p:nvPr/>
            </p:nvCxnSpPr>
            <p:spPr>
              <a:xfrm rot="-5400000" flipH="1">
                <a:off x="4083904" y="3809949"/>
                <a:ext cx="600" cy="518100"/>
              </a:xfrm>
              <a:prstGeom prst="curvedConnector3">
                <a:avLst>
                  <a:gd name="adj1" fmla="val -39687500"/>
                </a:avLst>
              </a:prstGeom>
              <a:noFill/>
              <a:ln w="19050" cap="flat" cmpd="sng">
                <a:solidFill>
                  <a:srgbClr val="765186"/>
                </a:solidFill>
                <a:prstDash val="solid"/>
                <a:round/>
                <a:headEnd type="none" w="med" len="med"/>
                <a:tailEnd type="none" w="med" len="med"/>
              </a:ln>
            </p:spPr>
          </p:cxnSp>
          <p:cxnSp>
            <p:nvCxnSpPr>
              <p:cNvPr id="1419" name="Google Shape;1419;p50"/>
              <p:cNvCxnSpPr>
                <a:stCxn id="1414" idx="4"/>
                <a:endCxn id="1398" idx="4"/>
              </p:cNvCxnSpPr>
              <p:nvPr/>
            </p:nvCxnSpPr>
            <p:spPr>
              <a:xfrm rot="-5400000" flipH="1">
                <a:off x="4601991" y="3895749"/>
                <a:ext cx="600" cy="518100"/>
              </a:xfrm>
              <a:prstGeom prst="curvedConnector3">
                <a:avLst>
                  <a:gd name="adj1" fmla="val 39687500"/>
                </a:avLst>
              </a:prstGeom>
              <a:noFill/>
              <a:ln w="19050" cap="flat" cmpd="sng">
                <a:solidFill>
                  <a:srgbClr val="B07CC6"/>
                </a:solidFill>
                <a:prstDash val="solid"/>
                <a:round/>
                <a:headEnd type="none" w="med" len="med"/>
                <a:tailEnd type="none" w="med" len="med"/>
              </a:ln>
            </p:spPr>
          </p:cxnSp>
        </p:grpSp>
      </p:grpSp>
      <p:grpSp>
        <p:nvGrpSpPr>
          <p:cNvPr id="1420" name="Google Shape;1420;p50"/>
          <p:cNvGrpSpPr/>
          <p:nvPr/>
        </p:nvGrpSpPr>
        <p:grpSpPr>
          <a:xfrm>
            <a:off x="5103624" y="3935226"/>
            <a:ext cx="1533103" cy="673350"/>
            <a:chOff x="5103624" y="3935226"/>
            <a:chExt cx="1533103" cy="673350"/>
          </a:xfrm>
        </p:grpSpPr>
        <p:grpSp>
          <p:nvGrpSpPr>
            <p:cNvPr id="1421" name="Google Shape;1421;p50"/>
            <p:cNvGrpSpPr/>
            <p:nvPr/>
          </p:nvGrpSpPr>
          <p:grpSpPr>
            <a:xfrm>
              <a:off x="6125827" y="3935226"/>
              <a:ext cx="510900" cy="673350"/>
              <a:chOff x="6119344" y="3856251"/>
              <a:chExt cx="510900" cy="673350"/>
            </a:xfrm>
          </p:grpSpPr>
          <p:sp>
            <p:nvSpPr>
              <p:cNvPr id="1422" name="Google Shape;1422;p50"/>
              <p:cNvSpPr/>
              <p:nvPr/>
            </p:nvSpPr>
            <p:spPr>
              <a:xfrm>
                <a:off x="6119344" y="3856251"/>
                <a:ext cx="510900" cy="510900"/>
              </a:xfrm>
              <a:prstGeom prst="arc">
                <a:avLst>
                  <a:gd name="adj1" fmla="val 10788183"/>
                  <a:gd name="adj2" fmla="val 5348878"/>
                </a:avLst>
              </a:prstGeom>
              <a:no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3" name="Google Shape;1423;p50"/>
              <p:cNvCxnSpPr>
                <a:stCxn id="1422" idx="1"/>
              </p:cNvCxnSpPr>
              <p:nvPr/>
            </p:nvCxnSpPr>
            <p:spPr>
              <a:xfrm>
                <a:off x="6374794" y="4111701"/>
                <a:ext cx="0" cy="417900"/>
              </a:xfrm>
              <a:prstGeom prst="straightConnector1">
                <a:avLst/>
              </a:prstGeom>
              <a:noFill/>
              <a:ln w="19050" cap="flat" cmpd="sng">
                <a:solidFill>
                  <a:srgbClr val="B07CC6"/>
                </a:solidFill>
                <a:prstDash val="solid"/>
                <a:round/>
                <a:headEnd type="none" w="med" len="med"/>
                <a:tailEnd type="oval" w="med" len="med"/>
              </a:ln>
            </p:spPr>
          </p:cxnSp>
          <p:sp>
            <p:nvSpPr>
              <p:cNvPr id="1424" name="Google Shape;1424;p50"/>
              <p:cNvSpPr/>
              <p:nvPr/>
            </p:nvSpPr>
            <p:spPr>
              <a:xfrm>
                <a:off x="6177532" y="3914348"/>
                <a:ext cx="394500" cy="3945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5" name="Google Shape;1425;p50"/>
            <p:cNvGrpSpPr/>
            <p:nvPr/>
          </p:nvGrpSpPr>
          <p:grpSpPr>
            <a:xfrm>
              <a:off x="5614720" y="3935226"/>
              <a:ext cx="510900" cy="673350"/>
              <a:chOff x="5606594" y="3856251"/>
              <a:chExt cx="510900" cy="673350"/>
            </a:xfrm>
          </p:grpSpPr>
          <p:sp>
            <p:nvSpPr>
              <p:cNvPr id="1426" name="Google Shape;1426;p50"/>
              <p:cNvSpPr/>
              <p:nvPr/>
            </p:nvSpPr>
            <p:spPr>
              <a:xfrm>
                <a:off x="5606594" y="3856251"/>
                <a:ext cx="510900" cy="510900"/>
              </a:xfrm>
              <a:prstGeom prst="arc">
                <a:avLst>
                  <a:gd name="adj1" fmla="val 10788183"/>
                  <a:gd name="adj2" fmla="val 5348878"/>
                </a:avLst>
              </a:prstGeom>
              <a:no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7" name="Google Shape;1427;p50"/>
              <p:cNvCxnSpPr>
                <a:stCxn id="1426" idx="1"/>
              </p:cNvCxnSpPr>
              <p:nvPr/>
            </p:nvCxnSpPr>
            <p:spPr>
              <a:xfrm>
                <a:off x="5862044" y="4111701"/>
                <a:ext cx="0" cy="417900"/>
              </a:xfrm>
              <a:prstGeom prst="straightConnector1">
                <a:avLst/>
              </a:prstGeom>
              <a:noFill/>
              <a:ln w="19050" cap="flat" cmpd="sng">
                <a:solidFill>
                  <a:srgbClr val="765186"/>
                </a:solidFill>
                <a:prstDash val="solid"/>
                <a:round/>
                <a:headEnd type="none" w="med" len="med"/>
                <a:tailEnd type="oval" w="med" len="med"/>
              </a:ln>
            </p:spPr>
          </p:cxnSp>
          <p:sp>
            <p:nvSpPr>
              <p:cNvPr id="1428" name="Google Shape;1428;p50"/>
              <p:cNvSpPr/>
              <p:nvPr/>
            </p:nvSpPr>
            <p:spPr>
              <a:xfrm>
                <a:off x="5664782" y="3914348"/>
                <a:ext cx="394500" cy="3945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9" name="Google Shape;1429;p50"/>
            <p:cNvGrpSpPr/>
            <p:nvPr/>
          </p:nvGrpSpPr>
          <p:grpSpPr>
            <a:xfrm>
              <a:off x="5103624" y="3935226"/>
              <a:ext cx="510900" cy="673350"/>
              <a:chOff x="5093856" y="3856251"/>
              <a:chExt cx="510900" cy="673350"/>
            </a:xfrm>
          </p:grpSpPr>
          <p:sp>
            <p:nvSpPr>
              <p:cNvPr id="1430" name="Google Shape;1430;p50"/>
              <p:cNvSpPr/>
              <p:nvPr/>
            </p:nvSpPr>
            <p:spPr>
              <a:xfrm>
                <a:off x="5093856" y="3856251"/>
                <a:ext cx="510900" cy="510900"/>
              </a:xfrm>
              <a:prstGeom prst="arc">
                <a:avLst>
                  <a:gd name="adj1" fmla="val 10788183"/>
                  <a:gd name="adj2" fmla="val 5348878"/>
                </a:avLst>
              </a:prstGeom>
              <a:no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1" name="Google Shape;1431;p50"/>
              <p:cNvCxnSpPr>
                <a:stCxn id="1430" idx="1"/>
              </p:cNvCxnSpPr>
              <p:nvPr/>
            </p:nvCxnSpPr>
            <p:spPr>
              <a:xfrm>
                <a:off x="5349306" y="4111701"/>
                <a:ext cx="0" cy="417900"/>
              </a:xfrm>
              <a:prstGeom prst="straightConnector1">
                <a:avLst/>
              </a:prstGeom>
              <a:noFill/>
              <a:ln w="19050" cap="flat" cmpd="sng">
                <a:solidFill>
                  <a:srgbClr val="503259"/>
                </a:solidFill>
                <a:prstDash val="solid"/>
                <a:round/>
                <a:headEnd type="none" w="med" len="med"/>
                <a:tailEnd type="oval" w="med" len="med"/>
              </a:ln>
            </p:spPr>
          </p:cxnSp>
          <p:sp>
            <p:nvSpPr>
              <p:cNvPr id="1432" name="Google Shape;1432;p50"/>
              <p:cNvSpPr/>
              <p:nvPr/>
            </p:nvSpPr>
            <p:spPr>
              <a:xfrm>
                <a:off x="5152045" y="3914348"/>
                <a:ext cx="394500" cy="3945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graphicFrame>
        <p:nvGraphicFramePr>
          <p:cNvPr id="1437" name="Google Shape;1437;p51"/>
          <p:cNvGraphicFramePr/>
          <p:nvPr/>
        </p:nvGraphicFramePr>
        <p:xfrm>
          <a:off x="3372638" y="2034494"/>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aphicFrame>
        <p:nvGraphicFramePr>
          <p:cNvPr id="1438" name="Google Shape;1438;p51"/>
          <p:cNvGraphicFramePr/>
          <p:nvPr/>
        </p:nvGraphicFramePr>
        <p:xfrm>
          <a:off x="712575" y="6494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sp>
        <p:nvSpPr>
          <p:cNvPr id="1439" name="Google Shape;1439;p51"/>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0" name="Google Shape;1440;p51"/>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1" name="Google Shape;1441;p51"/>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442" name="Google Shape;1442;p51"/>
          <p:cNvGraphicFramePr/>
          <p:nvPr/>
        </p:nvGraphicFramePr>
        <p:xfrm>
          <a:off x="3372638" y="649450"/>
          <a:ext cx="2394450" cy="1074500"/>
        </p:xfrm>
        <a:graphic>
          <a:graphicData uri="http://schemas.openxmlformats.org/drawingml/2006/table">
            <a:tbl>
              <a:tblPr>
                <a:noFill/>
                <a:tableStyleId>{4C1C3EFA-39F1-45D1-B305-C88800D104F1}</a:tableStyleId>
              </a:tblPr>
              <a:tblGrid>
                <a:gridCol w="399075"/>
                <a:gridCol w="401025"/>
                <a:gridCol w="397125"/>
                <a:gridCol w="399075"/>
                <a:gridCol w="399075"/>
                <a:gridCol w="399075"/>
              </a:tblGrid>
              <a:tr h="249575">
                <a:tc>
                  <a:txBody>
                    <a:bodyPr/>
                    <a:lstStyle/>
                    <a:p>
                      <a:pPr marL="0" lvl="0" indent="0" algn="l" rtl="0">
                        <a:spcBef>
                          <a:spcPts val="0"/>
                        </a:spcBef>
                        <a:spcAft>
                          <a:spcPts val="0"/>
                        </a:spcAft>
                        <a:buNone/>
                      </a:pPr>
                      <a:endParaRPr sz="400" dirty="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dirty="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dirty="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aphicFrame>
        <p:nvGraphicFramePr>
          <p:cNvPr id="1443" name="Google Shape;1443;p51"/>
          <p:cNvGraphicFramePr/>
          <p:nvPr/>
        </p:nvGraphicFramePr>
        <p:xfrm>
          <a:off x="6032700" y="6494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bl>
          </a:graphicData>
        </a:graphic>
      </p:graphicFrame>
      <p:graphicFrame>
        <p:nvGraphicFramePr>
          <p:cNvPr id="1444" name="Google Shape;1444;p51"/>
          <p:cNvGraphicFramePr/>
          <p:nvPr/>
        </p:nvGraphicFramePr>
        <p:xfrm>
          <a:off x="718250" y="2034506"/>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r>
            </a:tbl>
          </a:graphicData>
        </a:graphic>
      </p:graphicFrame>
      <p:grpSp>
        <p:nvGrpSpPr>
          <p:cNvPr id="1445" name="Google Shape;1445;p51"/>
          <p:cNvGrpSpPr/>
          <p:nvPr/>
        </p:nvGrpSpPr>
        <p:grpSpPr>
          <a:xfrm>
            <a:off x="3771725" y="2383156"/>
            <a:ext cx="1995300" cy="74400"/>
            <a:chOff x="3771725" y="2273200"/>
            <a:chExt cx="1995300" cy="74400"/>
          </a:xfrm>
        </p:grpSpPr>
        <p:sp>
          <p:nvSpPr>
            <p:cNvPr id="1446" name="Google Shape;1446;p51"/>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7" name="Google Shape;1447;p51"/>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48" name="Google Shape;1448;p51"/>
          <p:cNvGrpSpPr/>
          <p:nvPr/>
        </p:nvGrpSpPr>
        <p:grpSpPr>
          <a:xfrm>
            <a:off x="3771725" y="2644506"/>
            <a:ext cx="1995300" cy="74400"/>
            <a:chOff x="3771725" y="2534550"/>
            <a:chExt cx="1995300" cy="74400"/>
          </a:xfrm>
        </p:grpSpPr>
        <p:sp>
          <p:nvSpPr>
            <p:cNvPr id="1449" name="Google Shape;1449;p51"/>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0" name="Google Shape;1450;p51"/>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1" name="Google Shape;1451;p51"/>
          <p:cNvGrpSpPr/>
          <p:nvPr/>
        </p:nvGrpSpPr>
        <p:grpSpPr>
          <a:xfrm>
            <a:off x="3771725" y="2905856"/>
            <a:ext cx="1995300" cy="74400"/>
            <a:chOff x="3771725" y="2795900"/>
            <a:chExt cx="1995300" cy="74400"/>
          </a:xfrm>
        </p:grpSpPr>
        <p:sp>
          <p:nvSpPr>
            <p:cNvPr id="1452" name="Google Shape;1452;p51"/>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3" name="Google Shape;1453;p51"/>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454" name="Google Shape;1454;p51"/>
          <p:cNvGraphicFramePr/>
          <p:nvPr/>
        </p:nvGraphicFramePr>
        <p:xfrm>
          <a:off x="6027038" y="2034494"/>
          <a:ext cx="2386625" cy="1074500"/>
        </p:xfrm>
        <a:graphic>
          <a:graphicData uri="http://schemas.openxmlformats.org/drawingml/2006/table">
            <a:tbl>
              <a:tblPr>
                <a:noFill/>
                <a:tableStyleId>{4C1C3EFA-39F1-45D1-B305-C88800D104F1}</a:tableStyleId>
              </a:tblPr>
              <a:tblGrid>
                <a:gridCol w="411725"/>
                <a:gridCol w="386425"/>
                <a:gridCol w="399075"/>
                <a:gridCol w="399075"/>
                <a:gridCol w="399075"/>
                <a:gridCol w="391250"/>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r>
            </a:tbl>
          </a:graphicData>
        </a:graphic>
      </p:graphicFrame>
      <p:graphicFrame>
        <p:nvGraphicFramePr>
          <p:cNvPr id="1455" name="Google Shape;1455;p51"/>
          <p:cNvGraphicFramePr/>
          <p:nvPr/>
        </p:nvGraphicFramePr>
        <p:xfrm>
          <a:off x="722138"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dirty="0">
                          <a:solidFill>
                            <a:schemeClr val="dk1"/>
                          </a:solidFill>
                          <a:latin typeface="Inter"/>
                          <a:ea typeface="Inter"/>
                          <a:cs typeface="Inter"/>
                          <a:sym typeface="Inter"/>
                        </a:rPr>
                        <a:t>No</a:t>
                      </a:r>
                      <a:endParaRPr sz="400" b="1" dirty="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bl>
          </a:graphicData>
        </a:graphic>
      </p:graphicFrame>
      <p:graphicFrame>
        <p:nvGraphicFramePr>
          <p:cNvPr id="1456" name="Google Shape;1456;p51"/>
          <p:cNvGraphicFramePr/>
          <p:nvPr/>
        </p:nvGraphicFramePr>
        <p:xfrm>
          <a:off x="3374600"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dirty="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dirty="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r>
            </a:tbl>
          </a:graphicData>
        </a:graphic>
      </p:graphicFrame>
      <p:graphicFrame>
        <p:nvGraphicFramePr>
          <p:cNvPr id="1457" name="Google Shape;1457;p51"/>
          <p:cNvGraphicFramePr/>
          <p:nvPr/>
        </p:nvGraphicFramePr>
        <p:xfrm>
          <a:off x="6027038" y="3419550"/>
          <a:ext cx="2394450" cy="1074500"/>
        </p:xfrm>
        <a:graphic>
          <a:graphicData uri="http://schemas.openxmlformats.org/drawingml/2006/table">
            <a:tbl>
              <a:tblPr>
                <a:noFill/>
                <a:tableStyleId>{4C1C3EFA-39F1-45D1-B305-C88800D104F1}</a:tableStyleId>
              </a:tblPr>
              <a:tblGrid>
                <a:gridCol w="399075"/>
                <a:gridCol w="399075"/>
                <a:gridCol w="399075"/>
                <a:gridCol w="399075"/>
                <a:gridCol w="399075"/>
                <a:gridCol w="399075"/>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cxnSp>
        <p:nvCxnSpPr>
          <p:cNvPr id="1458" name="Google Shape;1458;p51"/>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459" name="Google Shape;1459;p51"/>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460" name="Google Shape;1460;p51"/>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461" name="Google Shape;1461;p51"/>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2" name="Google Shape;1462;p51"/>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3" name="Google Shape;1463;p51"/>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51"/>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51"/>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51"/>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51"/>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pSp>
        <p:nvGrpSpPr>
          <p:cNvPr id="1472" name="Google Shape;1472;p52"/>
          <p:cNvGrpSpPr/>
          <p:nvPr/>
        </p:nvGrpSpPr>
        <p:grpSpPr>
          <a:xfrm>
            <a:off x="4842026" y="534551"/>
            <a:ext cx="1039466" cy="1217093"/>
            <a:chOff x="4842026" y="534551"/>
            <a:chExt cx="1039466" cy="1217093"/>
          </a:xfrm>
        </p:grpSpPr>
        <p:grpSp>
          <p:nvGrpSpPr>
            <p:cNvPr id="1473" name="Google Shape;1473;p52"/>
            <p:cNvGrpSpPr/>
            <p:nvPr/>
          </p:nvGrpSpPr>
          <p:grpSpPr>
            <a:xfrm>
              <a:off x="4842026" y="534551"/>
              <a:ext cx="1039466" cy="1217093"/>
              <a:chOff x="5730743" y="656888"/>
              <a:chExt cx="812400" cy="951300"/>
            </a:xfrm>
          </p:grpSpPr>
          <p:grpSp>
            <p:nvGrpSpPr>
              <p:cNvPr id="1474" name="Google Shape;1474;p52"/>
              <p:cNvGrpSpPr/>
              <p:nvPr/>
            </p:nvGrpSpPr>
            <p:grpSpPr>
              <a:xfrm>
                <a:off x="5730743" y="726350"/>
                <a:ext cx="812400" cy="812400"/>
                <a:chOff x="5730743" y="726350"/>
                <a:chExt cx="812400" cy="812400"/>
              </a:xfrm>
            </p:grpSpPr>
            <p:sp>
              <p:nvSpPr>
                <p:cNvPr id="1475" name="Google Shape;1475;p52"/>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6" name="Google Shape;1476;p52"/>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7" name="Google Shape;1477;p52"/>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52"/>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79" name="Google Shape;1479;p52"/>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52"/>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1" name="Google Shape;1481;p52"/>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52"/>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52"/>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4" name="Google Shape;1484;p52"/>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5" name="Google Shape;1485;p52"/>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86" name="Google Shape;1486;p52"/>
          <p:cNvGrpSpPr/>
          <p:nvPr/>
        </p:nvGrpSpPr>
        <p:grpSpPr>
          <a:xfrm>
            <a:off x="702941" y="2050687"/>
            <a:ext cx="1076771" cy="1049716"/>
            <a:chOff x="703000" y="2087175"/>
            <a:chExt cx="1002300" cy="977025"/>
          </a:xfrm>
        </p:grpSpPr>
        <p:sp>
          <p:nvSpPr>
            <p:cNvPr id="1487" name="Google Shape;1487;p52"/>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8" name="Google Shape;1488;p52"/>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9" name="Google Shape;1489;p52"/>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90" name="Google Shape;1490;p52"/>
          <p:cNvGrpSpPr/>
          <p:nvPr/>
        </p:nvGrpSpPr>
        <p:grpSpPr>
          <a:xfrm>
            <a:off x="1906805" y="2058326"/>
            <a:ext cx="688976" cy="1049885"/>
            <a:chOff x="1992126" y="2083056"/>
            <a:chExt cx="750600" cy="1143790"/>
          </a:xfrm>
        </p:grpSpPr>
        <p:grpSp>
          <p:nvGrpSpPr>
            <p:cNvPr id="1491" name="Google Shape;1491;p52"/>
            <p:cNvGrpSpPr/>
            <p:nvPr/>
          </p:nvGrpSpPr>
          <p:grpSpPr>
            <a:xfrm>
              <a:off x="1992126" y="2083056"/>
              <a:ext cx="750600" cy="1143661"/>
              <a:chOff x="1992126" y="2083056"/>
              <a:chExt cx="750600" cy="1143661"/>
            </a:xfrm>
          </p:grpSpPr>
          <p:sp>
            <p:nvSpPr>
              <p:cNvPr id="1492" name="Google Shape;1492;p52"/>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3" name="Google Shape;1493;p52"/>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494" name="Google Shape;1494;p52"/>
            <p:cNvGrpSpPr/>
            <p:nvPr/>
          </p:nvGrpSpPr>
          <p:grpSpPr>
            <a:xfrm>
              <a:off x="2045161" y="2136120"/>
              <a:ext cx="644700" cy="1090586"/>
              <a:chOff x="2045161" y="2136120"/>
              <a:chExt cx="644700" cy="1090586"/>
            </a:xfrm>
          </p:grpSpPr>
          <p:sp>
            <p:nvSpPr>
              <p:cNvPr id="1495" name="Google Shape;1495;p52"/>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6" name="Google Shape;1496;p52"/>
              <p:cNvCxnSpPr>
                <a:stCxn id="1495"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497" name="Google Shape;1497;p52"/>
            <p:cNvGrpSpPr/>
            <p:nvPr/>
          </p:nvGrpSpPr>
          <p:grpSpPr>
            <a:xfrm>
              <a:off x="2101854" y="2192746"/>
              <a:ext cx="531300" cy="1034100"/>
              <a:chOff x="2101854" y="2192746"/>
              <a:chExt cx="531300" cy="1034100"/>
            </a:xfrm>
          </p:grpSpPr>
          <p:sp>
            <p:nvSpPr>
              <p:cNvPr id="1498" name="Google Shape;1498;p52"/>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9" name="Google Shape;1499;p52"/>
              <p:cNvCxnSpPr>
                <a:stCxn id="1498"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00" name="Google Shape;1500;p52"/>
            <p:cNvGrpSpPr/>
            <p:nvPr/>
          </p:nvGrpSpPr>
          <p:grpSpPr>
            <a:xfrm>
              <a:off x="2162890" y="2253859"/>
              <a:ext cx="409200" cy="972900"/>
              <a:chOff x="2162890" y="2253859"/>
              <a:chExt cx="409200" cy="972900"/>
            </a:xfrm>
          </p:grpSpPr>
          <p:sp>
            <p:nvSpPr>
              <p:cNvPr id="1501" name="Google Shape;1501;p52"/>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2" name="Google Shape;1502;p52"/>
              <p:cNvCxnSpPr>
                <a:stCxn id="1501"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03" name="Google Shape;1503;p52"/>
            <p:cNvGrpSpPr/>
            <p:nvPr/>
          </p:nvGrpSpPr>
          <p:grpSpPr>
            <a:xfrm>
              <a:off x="2212739" y="2303722"/>
              <a:ext cx="309600" cy="923060"/>
              <a:chOff x="2212739" y="2303722"/>
              <a:chExt cx="309600" cy="923060"/>
            </a:xfrm>
          </p:grpSpPr>
          <p:sp>
            <p:nvSpPr>
              <p:cNvPr id="1504" name="Google Shape;1504;p52"/>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5" name="Google Shape;1505;p52"/>
              <p:cNvCxnSpPr>
                <a:stCxn id="1504"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06" name="Google Shape;1506;p52"/>
          <p:cNvGrpSpPr/>
          <p:nvPr/>
        </p:nvGrpSpPr>
        <p:grpSpPr>
          <a:xfrm>
            <a:off x="7677625" y="547580"/>
            <a:ext cx="753078" cy="752223"/>
            <a:chOff x="1186975" y="238125"/>
            <a:chExt cx="5244275" cy="5238325"/>
          </a:xfrm>
        </p:grpSpPr>
        <p:sp>
          <p:nvSpPr>
            <p:cNvPr id="1507" name="Google Shape;1507;p5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2"/>
          <p:cNvGrpSpPr/>
          <p:nvPr/>
        </p:nvGrpSpPr>
        <p:grpSpPr>
          <a:xfrm>
            <a:off x="702950" y="3398221"/>
            <a:ext cx="1292910" cy="430549"/>
            <a:chOff x="238125" y="1335475"/>
            <a:chExt cx="5418735" cy="3034175"/>
          </a:xfrm>
        </p:grpSpPr>
        <p:sp>
          <p:nvSpPr>
            <p:cNvPr id="1512" name="Google Shape;1512;p5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52"/>
          <p:cNvGrpSpPr/>
          <p:nvPr/>
        </p:nvGrpSpPr>
        <p:grpSpPr>
          <a:xfrm>
            <a:off x="713215" y="551136"/>
            <a:ext cx="1590024" cy="1217116"/>
            <a:chOff x="688541" y="663825"/>
            <a:chExt cx="1287052" cy="985200"/>
          </a:xfrm>
        </p:grpSpPr>
        <p:grpSp>
          <p:nvGrpSpPr>
            <p:cNvPr id="1516" name="Google Shape;1516;p52"/>
            <p:cNvGrpSpPr/>
            <p:nvPr/>
          </p:nvGrpSpPr>
          <p:grpSpPr>
            <a:xfrm>
              <a:off x="855600" y="663825"/>
              <a:ext cx="1119992" cy="985200"/>
              <a:chOff x="855600" y="663825"/>
              <a:chExt cx="1119992" cy="985200"/>
            </a:xfrm>
          </p:grpSpPr>
          <p:grpSp>
            <p:nvGrpSpPr>
              <p:cNvPr id="1517" name="Google Shape;1517;p52"/>
              <p:cNvGrpSpPr/>
              <p:nvPr/>
            </p:nvGrpSpPr>
            <p:grpSpPr>
              <a:xfrm>
                <a:off x="855600" y="663825"/>
                <a:ext cx="1119992" cy="985200"/>
                <a:chOff x="855600" y="663825"/>
                <a:chExt cx="1119992" cy="985200"/>
              </a:xfrm>
            </p:grpSpPr>
            <p:sp>
              <p:nvSpPr>
                <p:cNvPr id="1518" name="Google Shape;1518;p52"/>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9" name="Google Shape;1519;p52"/>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0" name="Google Shape;1520;p52"/>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1" name="Google Shape;1521;p52"/>
            <p:cNvGrpSpPr/>
            <p:nvPr/>
          </p:nvGrpSpPr>
          <p:grpSpPr>
            <a:xfrm>
              <a:off x="688550" y="733463"/>
              <a:ext cx="1082650" cy="846000"/>
              <a:chOff x="688550" y="733463"/>
              <a:chExt cx="1082650" cy="846000"/>
            </a:xfrm>
          </p:grpSpPr>
          <p:grpSp>
            <p:nvGrpSpPr>
              <p:cNvPr id="1522" name="Google Shape;1522;p52"/>
              <p:cNvGrpSpPr/>
              <p:nvPr/>
            </p:nvGrpSpPr>
            <p:grpSpPr>
              <a:xfrm>
                <a:off x="688550" y="733463"/>
                <a:ext cx="1082650" cy="846000"/>
                <a:chOff x="688550" y="733463"/>
                <a:chExt cx="1082650" cy="846000"/>
              </a:xfrm>
            </p:grpSpPr>
            <p:sp>
              <p:nvSpPr>
                <p:cNvPr id="1523" name="Google Shape;1523;p52"/>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4" name="Google Shape;1524;p52"/>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5" name="Google Shape;1525;p52"/>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6" name="Google Shape;1526;p52"/>
            <p:cNvGrpSpPr/>
            <p:nvPr/>
          </p:nvGrpSpPr>
          <p:grpSpPr>
            <a:xfrm>
              <a:off x="688541" y="807775"/>
              <a:ext cx="1008259" cy="697200"/>
              <a:chOff x="688541" y="807775"/>
              <a:chExt cx="1008259" cy="697200"/>
            </a:xfrm>
          </p:grpSpPr>
          <p:grpSp>
            <p:nvGrpSpPr>
              <p:cNvPr id="1527" name="Google Shape;1527;p52"/>
              <p:cNvGrpSpPr/>
              <p:nvPr/>
            </p:nvGrpSpPr>
            <p:grpSpPr>
              <a:xfrm>
                <a:off x="688541" y="807775"/>
                <a:ext cx="1008259" cy="697200"/>
                <a:chOff x="688541" y="807775"/>
                <a:chExt cx="1008259" cy="697200"/>
              </a:xfrm>
            </p:grpSpPr>
            <p:sp>
              <p:nvSpPr>
                <p:cNvPr id="1528" name="Google Shape;1528;p52"/>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9" name="Google Shape;1529;p52"/>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0" name="Google Shape;1530;p52"/>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1" name="Google Shape;1531;p52"/>
            <p:cNvGrpSpPr/>
            <p:nvPr/>
          </p:nvGrpSpPr>
          <p:grpSpPr>
            <a:xfrm>
              <a:off x="1079700" y="887975"/>
              <a:ext cx="895892" cy="539681"/>
              <a:chOff x="1079700" y="887975"/>
              <a:chExt cx="895892" cy="539681"/>
            </a:xfrm>
          </p:grpSpPr>
          <p:grpSp>
            <p:nvGrpSpPr>
              <p:cNvPr id="1532" name="Google Shape;1532;p52"/>
              <p:cNvGrpSpPr/>
              <p:nvPr/>
            </p:nvGrpSpPr>
            <p:grpSpPr>
              <a:xfrm>
                <a:off x="1079700" y="887975"/>
                <a:ext cx="895892" cy="539681"/>
                <a:chOff x="1079700" y="887975"/>
                <a:chExt cx="895892" cy="539681"/>
              </a:xfrm>
            </p:grpSpPr>
            <p:sp>
              <p:nvSpPr>
                <p:cNvPr id="1533" name="Google Shape;1533;p52"/>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4" name="Google Shape;1534;p52"/>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5" name="Google Shape;1535;p52"/>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6" name="Google Shape;1536;p52"/>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7" name="Google Shape;1537;p52"/>
          <p:cNvGrpSpPr/>
          <p:nvPr/>
        </p:nvGrpSpPr>
        <p:grpSpPr>
          <a:xfrm>
            <a:off x="2359674" y="539588"/>
            <a:ext cx="1119708" cy="1217144"/>
            <a:chOff x="2404275" y="663825"/>
            <a:chExt cx="906206" cy="985063"/>
          </a:xfrm>
        </p:grpSpPr>
        <p:cxnSp>
          <p:nvCxnSpPr>
            <p:cNvPr id="1538" name="Google Shape;1538;p52"/>
            <p:cNvCxnSpPr>
              <a:stCxn id="1539" idx="5"/>
              <a:endCxn id="1540"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41" name="Google Shape;1541;p52"/>
            <p:cNvCxnSpPr>
              <a:stCxn id="1540" idx="3"/>
              <a:endCxn id="1542"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52"/>
            <p:cNvCxnSpPr>
              <a:stCxn id="1542" idx="1"/>
              <a:endCxn id="1544"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545" name="Google Shape;1545;p52"/>
            <p:cNvCxnSpPr>
              <a:stCxn id="1544" idx="7"/>
              <a:endCxn id="1539"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39" name="Google Shape;1539;p52"/>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4" name="Google Shape;1544;p52"/>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2" name="Google Shape;1542;p52"/>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0" name="Google Shape;1540;p52"/>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6" name="Google Shape;1546;p52"/>
          <p:cNvGrpSpPr/>
          <p:nvPr/>
        </p:nvGrpSpPr>
        <p:grpSpPr>
          <a:xfrm>
            <a:off x="3535817" y="533799"/>
            <a:ext cx="1249565" cy="1216897"/>
            <a:chOff x="4002252" y="539625"/>
            <a:chExt cx="1139490" cy="1109700"/>
          </a:xfrm>
        </p:grpSpPr>
        <p:sp>
          <p:nvSpPr>
            <p:cNvPr id="1547" name="Google Shape;1547;p52"/>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8" name="Google Shape;1548;p52"/>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9" name="Google Shape;1549;p52"/>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52"/>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52"/>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52"/>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3" name="Google Shape;1553;p52"/>
            <p:cNvCxnSpPr>
              <a:stCxn id="1550" idx="0"/>
              <a:endCxn id="1548"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554" name="Google Shape;1554;p52"/>
            <p:cNvCxnSpPr>
              <a:stCxn id="1548" idx="6"/>
              <a:endCxn id="1549"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555" name="Google Shape;1555;p52"/>
            <p:cNvCxnSpPr>
              <a:stCxn id="1549" idx="5"/>
              <a:endCxn id="1552"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556" name="Google Shape;1556;p52"/>
            <p:cNvCxnSpPr>
              <a:stCxn id="1552" idx="3"/>
              <a:endCxn id="1551"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557" name="Google Shape;1557;p52"/>
            <p:cNvCxnSpPr>
              <a:stCxn id="1551" idx="2"/>
              <a:endCxn id="1550"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558" name="Google Shape;1558;p52"/>
          <p:cNvGrpSpPr/>
          <p:nvPr/>
        </p:nvGrpSpPr>
        <p:grpSpPr>
          <a:xfrm>
            <a:off x="5937690" y="534494"/>
            <a:ext cx="1683499" cy="1217116"/>
            <a:chOff x="6995517" y="647238"/>
            <a:chExt cx="1251300" cy="904650"/>
          </a:xfrm>
        </p:grpSpPr>
        <p:grpSp>
          <p:nvGrpSpPr>
            <p:cNvPr id="1559" name="Google Shape;1559;p52"/>
            <p:cNvGrpSpPr/>
            <p:nvPr/>
          </p:nvGrpSpPr>
          <p:grpSpPr>
            <a:xfrm>
              <a:off x="6995517" y="1027188"/>
              <a:ext cx="1251300" cy="524700"/>
              <a:chOff x="6995517" y="1027188"/>
              <a:chExt cx="1251300" cy="524700"/>
            </a:xfrm>
          </p:grpSpPr>
          <p:sp>
            <p:nvSpPr>
              <p:cNvPr id="1560" name="Google Shape;1560;p52"/>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1" name="Google Shape;1561;p52"/>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562" name="Google Shape;1562;p52"/>
            <p:cNvGrpSpPr/>
            <p:nvPr/>
          </p:nvGrpSpPr>
          <p:grpSpPr>
            <a:xfrm>
              <a:off x="7001525" y="900538"/>
              <a:ext cx="1245000" cy="524700"/>
              <a:chOff x="7001525" y="900538"/>
              <a:chExt cx="1245000" cy="524700"/>
            </a:xfrm>
          </p:grpSpPr>
          <p:sp>
            <p:nvSpPr>
              <p:cNvPr id="1563" name="Google Shape;1563;p52"/>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4" name="Google Shape;1564;p52"/>
              <p:cNvCxnSpPr>
                <a:stCxn id="1563"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565" name="Google Shape;1565;p52"/>
            <p:cNvGrpSpPr/>
            <p:nvPr/>
          </p:nvGrpSpPr>
          <p:grpSpPr>
            <a:xfrm>
              <a:off x="7001525" y="773888"/>
              <a:ext cx="1245000" cy="524700"/>
              <a:chOff x="7001525" y="773888"/>
              <a:chExt cx="1245000" cy="524700"/>
            </a:xfrm>
          </p:grpSpPr>
          <p:sp>
            <p:nvSpPr>
              <p:cNvPr id="1566" name="Google Shape;1566;p52"/>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7" name="Google Shape;1567;p52"/>
              <p:cNvCxnSpPr>
                <a:stCxn id="1566"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568" name="Google Shape;1568;p52"/>
            <p:cNvGrpSpPr/>
            <p:nvPr/>
          </p:nvGrpSpPr>
          <p:grpSpPr>
            <a:xfrm>
              <a:off x="7001525" y="647238"/>
              <a:ext cx="1245000" cy="524700"/>
              <a:chOff x="7001525" y="647238"/>
              <a:chExt cx="1245000" cy="524700"/>
            </a:xfrm>
          </p:grpSpPr>
          <p:sp>
            <p:nvSpPr>
              <p:cNvPr id="1569" name="Google Shape;1569;p52"/>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0" name="Google Shape;1570;p52"/>
              <p:cNvCxnSpPr>
                <a:stCxn id="1569"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571" name="Google Shape;1571;p52"/>
          <p:cNvGrpSpPr/>
          <p:nvPr/>
        </p:nvGrpSpPr>
        <p:grpSpPr>
          <a:xfrm>
            <a:off x="2722986" y="2040746"/>
            <a:ext cx="1076798" cy="1053164"/>
            <a:chOff x="2829888" y="2087062"/>
            <a:chExt cx="992075" cy="970300"/>
          </a:xfrm>
        </p:grpSpPr>
        <p:grpSp>
          <p:nvGrpSpPr>
            <p:cNvPr id="1572" name="Google Shape;1572;p52"/>
            <p:cNvGrpSpPr/>
            <p:nvPr/>
          </p:nvGrpSpPr>
          <p:grpSpPr>
            <a:xfrm>
              <a:off x="2829888" y="2412087"/>
              <a:ext cx="449100" cy="293700"/>
              <a:chOff x="2829888" y="2412087"/>
              <a:chExt cx="449100" cy="293700"/>
            </a:xfrm>
          </p:grpSpPr>
          <p:sp>
            <p:nvSpPr>
              <p:cNvPr id="1573" name="Google Shape;1573;p52"/>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4" name="Google Shape;1574;p52"/>
              <p:cNvCxnSpPr>
                <a:stCxn id="1573" idx="6"/>
                <a:endCxn id="1575"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76" name="Google Shape;1576;p52"/>
            <p:cNvGrpSpPr/>
            <p:nvPr/>
          </p:nvGrpSpPr>
          <p:grpSpPr>
            <a:xfrm>
              <a:off x="3056019" y="2604662"/>
              <a:ext cx="294000" cy="452700"/>
              <a:chOff x="3056019" y="2604662"/>
              <a:chExt cx="294000" cy="452700"/>
            </a:xfrm>
          </p:grpSpPr>
          <p:sp>
            <p:nvSpPr>
              <p:cNvPr id="1577" name="Google Shape;1577;p52"/>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8" name="Google Shape;1578;p52"/>
              <p:cNvCxnSpPr>
                <a:stCxn id="1577" idx="4"/>
                <a:endCxn id="1579"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580" name="Google Shape;1580;p52"/>
            <p:cNvGrpSpPr/>
            <p:nvPr/>
          </p:nvGrpSpPr>
          <p:grpSpPr>
            <a:xfrm>
              <a:off x="3301813" y="2604662"/>
              <a:ext cx="294000" cy="452700"/>
              <a:chOff x="3301813" y="2604662"/>
              <a:chExt cx="294000" cy="452700"/>
            </a:xfrm>
          </p:grpSpPr>
          <p:sp>
            <p:nvSpPr>
              <p:cNvPr id="1581" name="Google Shape;1581;p52"/>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2" name="Google Shape;1582;p52"/>
              <p:cNvCxnSpPr>
                <a:stCxn id="1581" idx="4"/>
                <a:endCxn id="1583"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584" name="Google Shape;1584;p52"/>
            <p:cNvGrpSpPr/>
            <p:nvPr/>
          </p:nvGrpSpPr>
          <p:grpSpPr>
            <a:xfrm>
              <a:off x="3372863" y="2412087"/>
              <a:ext cx="449100" cy="293700"/>
              <a:chOff x="3372863" y="2412087"/>
              <a:chExt cx="449100" cy="293700"/>
            </a:xfrm>
          </p:grpSpPr>
          <p:sp>
            <p:nvSpPr>
              <p:cNvPr id="1585" name="Google Shape;1585;p52"/>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6" name="Google Shape;1586;p52"/>
              <p:cNvCxnSpPr>
                <a:stCxn id="1585" idx="6"/>
                <a:endCxn id="1587"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588" name="Google Shape;1588;p52"/>
            <p:cNvGrpSpPr/>
            <p:nvPr/>
          </p:nvGrpSpPr>
          <p:grpSpPr>
            <a:xfrm>
              <a:off x="3178916" y="2087062"/>
              <a:ext cx="294000" cy="451800"/>
              <a:chOff x="3178916" y="2087062"/>
              <a:chExt cx="294000" cy="451800"/>
            </a:xfrm>
          </p:grpSpPr>
          <p:sp>
            <p:nvSpPr>
              <p:cNvPr id="1589" name="Google Shape;1589;p52"/>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0" name="Google Shape;1590;p52"/>
              <p:cNvCxnSpPr>
                <a:stCxn id="1589" idx="0"/>
                <a:endCxn id="1591"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592" name="Google Shape;1592;p52"/>
          <p:cNvGrpSpPr/>
          <p:nvPr/>
        </p:nvGrpSpPr>
        <p:grpSpPr>
          <a:xfrm>
            <a:off x="3926878" y="2054651"/>
            <a:ext cx="1039408" cy="1039406"/>
            <a:chOff x="4102175" y="2252050"/>
            <a:chExt cx="641412" cy="641411"/>
          </a:xfrm>
        </p:grpSpPr>
        <p:grpSp>
          <p:nvGrpSpPr>
            <p:cNvPr id="1593" name="Google Shape;1593;p52"/>
            <p:cNvGrpSpPr/>
            <p:nvPr/>
          </p:nvGrpSpPr>
          <p:grpSpPr>
            <a:xfrm>
              <a:off x="4102175" y="2252050"/>
              <a:ext cx="641412" cy="641400"/>
              <a:chOff x="5322600" y="2738950"/>
              <a:chExt cx="641412" cy="641400"/>
            </a:xfrm>
          </p:grpSpPr>
          <p:sp>
            <p:nvSpPr>
              <p:cNvPr id="1594" name="Google Shape;1594;p52"/>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5" name="Google Shape;1595;p52"/>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6" name="Google Shape;1596;p52"/>
            <p:cNvGrpSpPr/>
            <p:nvPr/>
          </p:nvGrpSpPr>
          <p:grpSpPr>
            <a:xfrm>
              <a:off x="4102175" y="2252050"/>
              <a:ext cx="641400" cy="641400"/>
              <a:chOff x="5322600" y="2738950"/>
              <a:chExt cx="641400" cy="641400"/>
            </a:xfrm>
          </p:grpSpPr>
          <p:sp>
            <p:nvSpPr>
              <p:cNvPr id="1597" name="Google Shape;1597;p52"/>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8" name="Google Shape;1598;p52"/>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9" name="Google Shape;1599;p52"/>
            <p:cNvGrpSpPr/>
            <p:nvPr/>
          </p:nvGrpSpPr>
          <p:grpSpPr>
            <a:xfrm>
              <a:off x="4102175" y="2252050"/>
              <a:ext cx="641412" cy="641411"/>
              <a:chOff x="5322600" y="2738950"/>
              <a:chExt cx="641412" cy="641411"/>
            </a:xfrm>
          </p:grpSpPr>
          <p:sp>
            <p:nvSpPr>
              <p:cNvPr id="1600" name="Google Shape;1600;p52"/>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1" name="Google Shape;1601;p52"/>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2" name="Google Shape;1602;p52"/>
            <p:cNvGrpSpPr/>
            <p:nvPr/>
          </p:nvGrpSpPr>
          <p:grpSpPr>
            <a:xfrm>
              <a:off x="4102175" y="2252050"/>
              <a:ext cx="641400" cy="641411"/>
              <a:chOff x="5322600" y="2738950"/>
              <a:chExt cx="641400" cy="641411"/>
            </a:xfrm>
          </p:grpSpPr>
          <p:sp>
            <p:nvSpPr>
              <p:cNvPr id="1603" name="Google Shape;1603;p52"/>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4" name="Google Shape;1604;p52"/>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05" name="Google Shape;1605;p52"/>
          <p:cNvGrpSpPr/>
          <p:nvPr/>
        </p:nvGrpSpPr>
        <p:grpSpPr>
          <a:xfrm>
            <a:off x="5093379" y="2043560"/>
            <a:ext cx="1053080" cy="1053080"/>
            <a:chOff x="855600" y="663825"/>
            <a:chExt cx="985200" cy="985200"/>
          </a:xfrm>
        </p:grpSpPr>
        <p:sp>
          <p:nvSpPr>
            <p:cNvPr id="1606" name="Google Shape;1606;p52"/>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7" name="Google Shape;1607;p52"/>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8" name="Google Shape;1608;p52"/>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2"/>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2"/>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1" name="Google Shape;1611;p52"/>
          <p:cNvGrpSpPr/>
          <p:nvPr/>
        </p:nvGrpSpPr>
        <p:grpSpPr>
          <a:xfrm>
            <a:off x="6273552" y="2043576"/>
            <a:ext cx="1053080" cy="1053080"/>
            <a:chOff x="6548850" y="2086550"/>
            <a:chExt cx="985200" cy="985200"/>
          </a:xfrm>
        </p:grpSpPr>
        <p:sp>
          <p:nvSpPr>
            <p:cNvPr id="1612" name="Google Shape;1612;p52"/>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3" name="Google Shape;1613;p52"/>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4" name="Google Shape;1614;p52"/>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52"/>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52"/>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7" name="Google Shape;1617;p52"/>
          <p:cNvGrpSpPr/>
          <p:nvPr/>
        </p:nvGrpSpPr>
        <p:grpSpPr>
          <a:xfrm>
            <a:off x="713226" y="3965261"/>
            <a:ext cx="1292928" cy="1292928"/>
            <a:chOff x="925400" y="4161775"/>
            <a:chExt cx="906300" cy="906300"/>
          </a:xfrm>
        </p:grpSpPr>
        <p:sp>
          <p:nvSpPr>
            <p:cNvPr id="1618" name="Google Shape;1618;p52"/>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9" name="Google Shape;1619;p52"/>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0" name="Google Shape;1620;p52"/>
            <p:cNvCxnSpPr>
              <a:stCxn id="1621" idx="4"/>
              <a:endCxn id="1619"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21" name="Google Shape;1621;p52"/>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2" name="Google Shape;1622;p52"/>
          <p:cNvGrpSpPr/>
          <p:nvPr/>
        </p:nvGrpSpPr>
        <p:grpSpPr>
          <a:xfrm>
            <a:off x="6195637" y="3391776"/>
            <a:ext cx="2242003" cy="2025585"/>
            <a:chOff x="722669" y="3200400"/>
            <a:chExt cx="1311650" cy="1185038"/>
          </a:xfrm>
        </p:grpSpPr>
        <p:sp>
          <p:nvSpPr>
            <p:cNvPr id="1623" name="Google Shape;1623;p52"/>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4" name="Google Shape;1624;p52"/>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25" name="Google Shape;1625;p52"/>
            <p:cNvGrpSpPr/>
            <p:nvPr/>
          </p:nvGrpSpPr>
          <p:grpSpPr>
            <a:xfrm>
              <a:off x="1335344" y="3200400"/>
              <a:ext cx="86400" cy="255000"/>
              <a:chOff x="1335344" y="3200400"/>
              <a:chExt cx="86400" cy="255000"/>
            </a:xfrm>
          </p:grpSpPr>
          <p:sp>
            <p:nvSpPr>
              <p:cNvPr id="1626" name="Google Shape;1626;p52"/>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7" name="Google Shape;1627;p52"/>
              <p:cNvCxnSpPr>
                <a:stCxn id="1626" idx="0"/>
                <a:endCxn id="1628"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29" name="Google Shape;1629;p52"/>
            <p:cNvGrpSpPr/>
            <p:nvPr/>
          </p:nvGrpSpPr>
          <p:grpSpPr>
            <a:xfrm>
              <a:off x="1613944" y="3325788"/>
              <a:ext cx="252600" cy="216000"/>
              <a:chOff x="1613944" y="3325788"/>
              <a:chExt cx="252600" cy="216000"/>
            </a:xfrm>
          </p:grpSpPr>
          <p:sp>
            <p:nvSpPr>
              <p:cNvPr id="1630" name="Google Shape;1630;p52"/>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1" name="Google Shape;1631;p52"/>
              <p:cNvCxnSpPr>
                <a:stCxn id="1630" idx="0"/>
                <a:endCxn id="1632"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33" name="Google Shape;1633;p52"/>
            <p:cNvGrpSpPr/>
            <p:nvPr/>
          </p:nvGrpSpPr>
          <p:grpSpPr>
            <a:xfrm>
              <a:off x="1780219" y="3669663"/>
              <a:ext cx="254100" cy="86400"/>
              <a:chOff x="1780219" y="3669663"/>
              <a:chExt cx="254100" cy="86400"/>
            </a:xfrm>
          </p:grpSpPr>
          <p:sp>
            <p:nvSpPr>
              <p:cNvPr id="1634" name="Google Shape;1634;p52"/>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5" name="Google Shape;1635;p52"/>
              <p:cNvCxnSpPr>
                <a:stCxn id="1634" idx="6"/>
                <a:endCxn id="1636"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37" name="Google Shape;1637;p52"/>
            <p:cNvGrpSpPr/>
            <p:nvPr/>
          </p:nvGrpSpPr>
          <p:grpSpPr>
            <a:xfrm>
              <a:off x="890544" y="3325788"/>
              <a:ext cx="252600" cy="216000"/>
              <a:chOff x="890544" y="3325788"/>
              <a:chExt cx="252600" cy="216000"/>
            </a:xfrm>
          </p:grpSpPr>
          <p:sp>
            <p:nvSpPr>
              <p:cNvPr id="1638" name="Google Shape;1638;p52"/>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9" name="Google Shape;1639;p52"/>
              <p:cNvCxnSpPr>
                <a:stCxn id="1638" idx="0"/>
                <a:endCxn id="1640"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41" name="Google Shape;1641;p52"/>
            <p:cNvGrpSpPr/>
            <p:nvPr/>
          </p:nvGrpSpPr>
          <p:grpSpPr>
            <a:xfrm>
              <a:off x="722669" y="3669663"/>
              <a:ext cx="254100" cy="86400"/>
              <a:chOff x="722669" y="3669663"/>
              <a:chExt cx="254100" cy="86400"/>
            </a:xfrm>
          </p:grpSpPr>
          <p:sp>
            <p:nvSpPr>
              <p:cNvPr id="1642" name="Google Shape;1642;p52"/>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3" name="Google Shape;1643;p52"/>
              <p:cNvCxnSpPr>
                <a:stCxn id="1642" idx="2"/>
                <a:endCxn id="1644"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645" name="Google Shape;1645;p52"/>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6" name="Google Shape;1646;p52"/>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47" name="Google Shape;1647;p52"/>
          <p:cNvGrpSpPr/>
          <p:nvPr/>
        </p:nvGrpSpPr>
        <p:grpSpPr>
          <a:xfrm rot="10800000" flipH="1">
            <a:off x="2113506" y="3398186"/>
            <a:ext cx="1292879" cy="923569"/>
            <a:chOff x="2536980" y="3717383"/>
            <a:chExt cx="1249400" cy="892509"/>
          </a:xfrm>
        </p:grpSpPr>
        <p:grpSp>
          <p:nvGrpSpPr>
            <p:cNvPr id="1648" name="Google Shape;1648;p52"/>
            <p:cNvGrpSpPr/>
            <p:nvPr/>
          </p:nvGrpSpPr>
          <p:grpSpPr>
            <a:xfrm>
              <a:off x="3192380" y="4230092"/>
              <a:ext cx="594000" cy="379800"/>
              <a:chOff x="3192380" y="4230092"/>
              <a:chExt cx="594000" cy="379800"/>
            </a:xfrm>
          </p:grpSpPr>
          <p:sp>
            <p:nvSpPr>
              <p:cNvPr id="1649" name="Google Shape;1649;p52"/>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0" name="Google Shape;1650;p52"/>
              <p:cNvCxnSpPr>
                <a:stCxn id="1649"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51" name="Google Shape;1651;p52"/>
            <p:cNvGrpSpPr/>
            <p:nvPr/>
          </p:nvGrpSpPr>
          <p:grpSpPr>
            <a:xfrm>
              <a:off x="2536980" y="4230092"/>
              <a:ext cx="585600" cy="379800"/>
              <a:chOff x="2536980" y="4230092"/>
              <a:chExt cx="585600" cy="379800"/>
            </a:xfrm>
          </p:grpSpPr>
          <p:sp>
            <p:nvSpPr>
              <p:cNvPr id="1652" name="Google Shape;1652;p52"/>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3" name="Google Shape;1653;p52"/>
              <p:cNvCxnSpPr>
                <a:endCxn id="1652"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654" name="Google Shape;1654;p52"/>
            <p:cNvGrpSpPr/>
            <p:nvPr/>
          </p:nvGrpSpPr>
          <p:grpSpPr>
            <a:xfrm>
              <a:off x="2942080" y="4160025"/>
              <a:ext cx="844200" cy="379800"/>
              <a:chOff x="2942080" y="4160025"/>
              <a:chExt cx="844200" cy="379800"/>
            </a:xfrm>
          </p:grpSpPr>
          <p:sp>
            <p:nvSpPr>
              <p:cNvPr id="1655" name="Google Shape;1655;p52"/>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6" name="Google Shape;1656;p52"/>
              <p:cNvCxnSpPr>
                <a:stCxn id="1655"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657" name="Google Shape;1657;p52"/>
            <p:cNvGrpSpPr/>
            <p:nvPr/>
          </p:nvGrpSpPr>
          <p:grpSpPr>
            <a:xfrm>
              <a:off x="2537080" y="3717383"/>
              <a:ext cx="844200" cy="379800"/>
              <a:chOff x="2537080" y="3717383"/>
              <a:chExt cx="844200" cy="379800"/>
            </a:xfrm>
          </p:grpSpPr>
          <p:sp>
            <p:nvSpPr>
              <p:cNvPr id="1658" name="Google Shape;1658;p52"/>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9" name="Google Shape;1659;p52"/>
              <p:cNvCxnSpPr>
                <a:endCxn id="1658"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660" name="Google Shape;1660;p52"/>
          <p:cNvGrpSpPr/>
          <p:nvPr/>
        </p:nvGrpSpPr>
        <p:grpSpPr>
          <a:xfrm>
            <a:off x="8134675" y="1463191"/>
            <a:ext cx="294000" cy="294000"/>
            <a:chOff x="2845025" y="3203566"/>
            <a:chExt cx="294000" cy="294000"/>
          </a:xfrm>
        </p:grpSpPr>
        <p:sp>
          <p:nvSpPr>
            <p:cNvPr id="1661" name="Google Shape;1661;p52"/>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2" name="Google Shape;1662;p52"/>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3" name="Google Shape;1663;p52"/>
          <p:cNvGrpSpPr/>
          <p:nvPr/>
        </p:nvGrpSpPr>
        <p:grpSpPr>
          <a:xfrm>
            <a:off x="7677625" y="1468816"/>
            <a:ext cx="294000" cy="294000"/>
            <a:chOff x="3139025" y="3203566"/>
            <a:chExt cx="294000" cy="294000"/>
          </a:xfrm>
        </p:grpSpPr>
        <p:sp>
          <p:nvSpPr>
            <p:cNvPr id="1664" name="Google Shape;1664;p52"/>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5" name="Google Shape;1665;p52"/>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6" name="Google Shape;1666;p52"/>
          <p:cNvGrpSpPr/>
          <p:nvPr/>
        </p:nvGrpSpPr>
        <p:grpSpPr>
          <a:xfrm>
            <a:off x="4531113" y="3391755"/>
            <a:ext cx="1557172" cy="1217042"/>
            <a:chOff x="4119061" y="3203568"/>
            <a:chExt cx="1797912" cy="1405198"/>
          </a:xfrm>
        </p:grpSpPr>
        <p:grpSp>
          <p:nvGrpSpPr>
            <p:cNvPr id="1667" name="Google Shape;1667;p52"/>
            <p:cNvGrpSpPr/>
            <p:nvPr/>
          </p:nvGrpSpPr>
          <p:grpSpPr>
            <a:xfrm>
              <a:off x="4293061" y="3203568"/>
              <a:ext cx="1449912" cy="1405198"/>
              <a:chOff x="4293061" y="3203568"/>
              <a:chExt cx="1449912" cy="1405198"/>
            </a:xfrm>
          </p:grpSpPr>
          <p:grpSp>
            <p:nvGrpSpPr>
              <p:cNvPr id="1668" name="Google Shape;1668;p52"/>
              <p:cNvGrpSpPr/>
              <p:nvPr/>
            </p:nvGrpSpPr>
            <p:grpSpPr>
              <a:xfrm>
                <a:off x="4370871" y="3203568"/>
                <a:ext cx="1293846" cy="1405198"/>
                <a:chOff x="7734309" y="2063282"/>
                <a:chExt cx="570957" cy="620095"/>
              </a:xfrm>
            </p:grpSpPr>
            <p:grpSp>
              <p:nvGrpSpPr>
                <p:cNvPr id="1669" name="Google Shape;1669;p52"/>
                <p:cNvGrpSpPr/>
                <p:nvPr/>
              </p:nvGrpSpPr>
              <p:grpSpPr>
                <a:xfrm>
                  <a:off x="8031573" y="2063282"/>
                  <a:ext cx="273693" cy="620095"/>
                  <a:chOff x="8031573" y="2063282"/>
                  <a:chExt cx="273693" cy="620095"/>
                </a:xfrm>
              </p:grpSpPr>
              <p:sp>
                <p:nvSpPr>
                  <p:cNvPr id="1670" name="Google Shape;1670;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52"/>
                <p:cNvGrpSpPr/>
                <p:nvPr/>
              </p:nvGrpSpPr>
              <p:grpSpPr>
                <a:xfrm flipH="1">
                  <a:off x="7734309" y="2063282"/>
                  <a:ext cx="273693" cy="620095"/>
                  <a:chOff x="8031573" y="2063282"/>
                  <a:chExt cx="273693" cy="620095"/>
                </a:xfrm>
              </p:grpSpPr>
              <p:sp>
                <p:nvSpPr>
                  <p:cNvPr id="1675" name="Google Shape;1675;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9" name="Google Shape;1679;p52"/>
              <p:cNvGrpSpPr/>
              <p:nvPr/>
            </p:nvGrpSpPr>
            <p:grpSpPr>
              <a:xfrm>
                <a:off x="4293061" y="3409734"/>
                <a:ext cx="1449912" cy="992320"/>
                <a:chOff x="4287819" y="3435027"/>
                <a:chExt cx="1229051" cy="841163"/>
              </a:xfrm>
            </p:grpSpPr>
            <p:grpSp>
              <p:nvGrpSpPr>
                <p:cNvPr id="1680" name="Google Shape;1680;p52"/>
                <p:cNvGrpSpPr/>
                <p:nvPr/>
              </p:nvGrpSpPr>
              <p:grpSpPr>
                <a:xfrm>
                  <a:off x="4287819" y="3435027"/>
                  <a:ext cx="223500" cy="841163"/>
                  <a:chOff x="4287819" y="3435027"/>
                  <a:chExt cx="223500" cy="841163"/>
                </a:xfrm>
              </p:grpSpPr>
              <p:sp>
                <p:nvSpPr>
                  <p:cNvPr id="1681" name="Google Shape;1681;p52"/>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2" name="Google Shape;1682;p52"/>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3" name="Google Shape;1683;p52"/>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684" name="Google Shape;1684;p52"/>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52"/>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6" name="Google Shape;1686;p52"/>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687" name="Google Shape;1687;p52"/>
            <p:cNvCxnSpPr>
              <a:endCxn id="1681"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688" name="Google Shape;1688;p52"/>
            <p:cNvCxnSpPr>
              <a:endCxn id="1682"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89" name="Google Shape;1689;p52"/>
            <p:cNvCxnSpPr>
              <a:endCxn id="1683"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690" name="Google Shape;1690;p52"/>
            <p:cNvCxnSpPr>
              <a:stCxn id="1684"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691" name="Google Shape;1691;p52"/>
            <p:cNvCxnSpPr>
              <a:stCxn id="1685"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2" name="Google Shape;1692;p52"/>
            <p:cNvCxnSpPr>
              <a:endCxn id="1686"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693" name="Google Shape;1693;p52"/>
          <p:cNvGrpSpPr/>
          <p:nvPr/>
        </p:nvGrpSpPr>
        <p:grpSpPr>
          <a:xfrm>
            <a:off x="7453725" y="2058438"/>
            <a:ext cx="461100" cy="1040700"/>
            <a:chOff x="7453725" y="2058438"/>
            <a:chExt cx="461100" cy="1040700"/>
          </a:xfrm>
        </p:grpSpPr>
        <p:sp>
          <p:nvSpPr>
            <p:cNvPr id="1694" name="Google Shape;1694;p52"/>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5" name="Google Shape;1695;p52"/>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96" name="Google Shape;1696;p52"/>
          <p:cNvGrpSpPr/>
          <p:nvPr/>
        </p:nvGrpSpPr>
        <p:grpSpPr>
          <a:xfrm>
            <a:off x="7982555" y="2045950"/>
            <a:ext cx="458370" cy="1053166"/>
            <a:chOff x="7982885" y="2045956"/>
            <a:chExt cx="462300" cy="1053166"/>
          </a:xfrm>
        </p:grpSpPr>
        <p:grpSp>
          <p:nvGrpSpPr>
            <p:cNvPr id="1697" name="Google Shape;1697;p52"/>
            <p:cNvGrpSpPr/>
            <p:nvPr/>
          </p:nvGrpSpPr>
          <p:grpSpPr>
            <a:xfrm>
              <a:off x="7982885" y="2045956"/>
              <a:ext cx="462300" cy="1053166"/>
              <a:chOff x="7982885" y="2045956"/>
              <a:chExt cx="462300" cy="1053166"/>
            </a:xfrm>
          </p:grpSpPr>
          <p:sp>
            <p:nvSpPr>
              <p:cNvPr id="1698" name="Google Shape;1698;p52"/>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9" name="Google Shape;1699;p52"/>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00" name="Google Shape;1700;p52"/>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aphicFrame>
        <p:nvGraphicFramePr>
          <p:cNvPr id="1705" name="Google Shape;1705;p53"/>
          <p:cNvGraphicFramePr/>
          <p:nvPr/>
        </p:nvGraphicFramePr>
        <p:xfrm>
          <a:off x="709825" y="538604"/>
          <a:ext cx="1636400" cy="2681910"/>
        </p:xfrm>
        <a:graphic>
          <a:graphicData uri="http://schemas.openxmlformats.org/drawingml/2006/table">
            <a:tbl>
              <a:tblPr>
                <a:noFill/>
                <a:tableStyleId>{4C1C3EFA-39F1-45D1-B305-C88800D104F1}</a:tableStyleId>
              </a:tblPr>
              <a:tblGrid>
                <a:gridCol w="409100"/>
                <a:gridCol w="409100"/>
                <a:gridCol w="409100"/>
                <a:gridCol w="409100"/>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r>
            </a:tbl>
          </a:graphicData>
        </a:graphic>
      </p:graphicFrame>
      <p:grpSp>
        <p:nvGrpSpPr>
          <p:cNvPr id="1706" name="Google Shape;1706;p53"/>
          <p:cNvGrpSpPr/>
          <p:nvPr/>
        </p:nvGrpSpPr>
        <p:grpSpPr>
          <a:xfrm>
            <a:off x="4513247" y="4395555"/>
            <a:ext cx="1633002" cy="187242"/>
            <a:chOff x="2601154" y="2445833"/>
            <a:chExt cx="1387546" cy="159138"/>
          </a:xfrm>
        </p:grpSpPr>
        <p:grpSp>
          <p:nvGrpSpPr>
            <p:cNvPr id="1707" name="Google Shape;1707;p53"/>
            <p:cNvGrpSpPr/>
            <p:nvPr/>
          </p:nvGrpSpPr>
          <p:grpSpPr>
            <a:xfrm>
              <a:off x="2601154" y="2445833"/>
              <a:ext cx="840328" cy="159138"/>
              <a:chOff x="2601154" y="2445833"/>
              <a:chExt cx="840328" cy="159138"/>
            </a:xfrm>
          </p:grpSpPr>
          <p:sp>
            <p:nvSpPr>
              <p:cNvPr id="1708" name="Google Shape;1708;p53"/>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53"/>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3"/>
          <p:cNvGrpSpPr/>
          <p:nvPr/>
        </p:nvGrpSpPr>
        <p:grpSpPr>
          <a:xfrm>
            <a:off x="4509949" y="4106638"/>
            <a:ext cx="1636295" cy="178683"/>
            <a:chOff x="3558802" y="4011244"/>
            <a:chExt cx="1866000" cy="111600"/>
          </a:xfrm>
        </p:grpSpPr>
        <p:sp>
          <p:nvSpPr>
            <p:cNvPr id="1727" name="Google Shape;1727;p53"/>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53"/>
          <p:cNvGrpSpPr/>
          <p:nvPr/>
        </p:nvGrpSpPr>
        <p:grpSpPr>
          <a:xfrm>
            <a:off x="717059" y="4106373"/>
            <a:ext cx="1636097" cy="141596"/>
            <a:chOff x="2598024" y="2207461"/>
            <a:chExt cx="1383474" cy="119733"/>
          </a:xfrm>
        </p:grpSpPr>
        <p:sp>
          <p:nvSpPr>
            <p:cNvPr id="1730" name="Google Shape;1730;p53"/>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53"/>
          <p:cNvGrpSpPr/>
          <p:nvPr/>
        </p:nvGrpSpPr>
        <p:grpSpPr>
          <a:xfrm>
            <a:off x="2615056" y="4378476"/>
            <a:ext cx="1636335" cy="229964"/>
            <a:chOff x="723300" y="4253549"/>
            <a:chExt cx="2276482" cy="324900"/>
          </a:xfrm>
        </p:grpSpPr>
        <p:sp>
          <p:nvSpPr>
            <p:cNvPr id="1739" name="Google Shape;1739;p53"/>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3"/>
          <p:cNvGrpSpPr/>
          <p:nvPr/>
        </p:nvGrpSpPr>
        <p:grpSpPr>
          <a:xfrm>
            <a:off x="2616017" y="4106810"/>
            <a:ext cx="1634508" cy="211915"/>
            <a:chOff x="705948" y="3788465"/>
            <a:chExt cx="2308953" cy="299400"/>
          </a:xfrm>
        </p:grpSpPr>
        <p:sp>
          <p:nvSpPr>
            <p:cNvPr id="1745" name="Google Shape;1745;p53"/>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3"/>
          <p:cNvGrpSpPr/>
          <p:nvPr/>
        </p:nvGrpSpPr>
        <p:grpSpPr>
          <a:xfrm>
            <a:off x="717063" y="4466290"/>
            <a:ext cx="1636137" cy="142321"/>
            <a:chOff x="717063" y="4466290"/>
            <a:chExt cx="1636137" cy="142321"/>
          </a:xfrm>
        </p:grpSpPr>
        <p:grpSp>
          <p:nvGrpSpPr>
            <p:cNvPr id="1751" name="Google Shape;1751;p53"/>
            <p:cNvGrpSpPr/>
            <p:nvPr/>
          </p:nvGrpSpPr>
          <p:grpSpPr>
            <a:xfrm>
              <a:off x="717063" y="4466290"/>
              <a:ext cx="1636137" cy="0"/>
              <a:chOff x="5224975" y="2962250"/>
              <a:chExt cx="1544400" cy="0"/>
            </a:xfrm>
          </p:grpSpPr>
          <p:cxnSp>
            <p:nvCxnSpPr>
              <p:cNvPr id="1752" name="Google Shape;1752;p53"/>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3" name="Google Shape;1753;p53"/>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754" name="Google Shape;1754;p53"/>
            <p:cNvGrpSpPr/>
            <p:nvPr/>
          </p:nvGrpSpPr>
          <p:grpSpPr>
            <a:xfrm>
              <a:off x="717063" y="4608612"/>
              <a:ext cx="1636137" cy="0"/>
              <a:chOff x="5224975" y="2962250"/>
              <a:chExt cx="1544400" cy="0"/>
            </a:xfrm>
          </p:grpSpPr>
          <p:cxnSp>
            <p:nvCxnSpPr>
              <p:cNvPr id="1755" name="Google Shape;1755;p53"/>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6" name="Google Shape;1756;p53"/>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757" name="Google Shape;1757;p53"/>
          <p:cNvGrpSpPr/>
          <p:nvPr/>
        </p:nvGrpSpPr>
        <p:grpSpPr>
          <a:xfrm>
            <a:off x="4360502" y="551726"/>
            <a:ext cx="1942231" cy="1498773"/>
            <a:chOff x="4267623" y="1395910"/>
            <a:chExt cx="1364980" cy="1053323"/>
          </a:xfrm>
        </p:grpSpPr>
        <p:sp>
          <p:nvSpPr>
            <p:cNvPr id="1758" name="Google Shape;1758;p53"/>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9" name="Google Shape;1759;p53"/>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0" name="Google Shape;1760;p53"/>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53"/>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53"/>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3"/>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53"/>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53"/>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6" name="Google Shape;1766;p53"/>
            <p:cNvCxnSpPr>
              <a:stCxn id="1762" idx="2"/>
              <a:endCxn id="1758"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767" name="Google Shape;1767;p53"/>
            <p:cNvCxnSpPr>
              <a:stCxn id="1764" idx="6"/>
              <a:endCxn id="1759"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768" name="Google Shape;1768;p53"/>
            <p:cNvCxnSpPr>
              <a:stCxn id="1760" idx="3"/>
              <a:endCxn id="1763"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769" name="Google Shape;1769;p53"/>
            <p:cNvCxnSpPr>
              <a:stCxn id="1761" idx="0"/>
              <a:endCxn id="1765"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770" name="Google Shape;1770;p53"/>
          <p:cNvGrpSpPr/>
          <p:nvPr/>
        </p:nvGrpSpPr>
        <p:grpSpPr>
          <a:xfrm>
            <a:off x="7297251" y="2327905"/>
            <a:ext cx="1133434" cy="710700"/>
            <a:chOff x="4277294" y="3280212"/>
            <a:chExt cx="1434000" cy="899165"/>
          </a:xfrm>
        </p:grpSpPr>
        <p:grpSp>
          <p:nvGrpSpPr>
            <p:cNvPr id="1771" name="Google Shape;1771;p53"/>
            <p:cNvGrpSpPr/>
            <p:nvPr/>
          </p:nvGrpSpPr>
          <p:grpSpPr>
            <a:xfrm>
              <a:off x="4277294" y="3985877"/>
              <a:ext cx="1434000" cy="193500"/>
              <a:chOff x="4277294" y="3985877"/>
              <a:chExt cx="1434000" cy="193500"/>
            </a:xfrm>
          </p:grpSpPr>
          <p:sp>
            <p:nvSpPr>
              <p:cNvPr id="1772" name="Google Shape;1772;p53"/>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3" name="Google Shape;1773;p53"/>
              <p:cNvCxnSpPr>
                <a:stCxn id="1772"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774" name="Google Shape;1774;p53"/>
            <p:cNvGrpSpPr/>
            <p:nvPr/>
          </p:nvGrpSpPr>
          <p:grpSpPr>
            <a:xfrm>
              <a:off x="4332478" y="3746351"/>
              <a:ext cx="1182600" cy="193500"/>
              <a:chOff x="4332478" y="3746351"/>
              <a:chExt cx="1182600" cy="193500"/>
            </a:xfrm>
          </p:grpSpPr>
          <p:sp>
            <p:nvSpPr>
              <p:cNvPr id="1775" name="Google Shape;1775;p53"/>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6" name="Google Shape;1776;p53"/>
              <p:cNvCxnSpPr>
                <a:endCxn id="1775"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777" name="Google Shape;1777;p53"/>
            <p:cNvGrpSpPr/>
            <p:nvPr/>
          </p:nvGrpSpPr>
          <p:grpSpPr>
            <a:xfrm>
              <a:off x="4562350" y="3513282"/>
              <a:ext cx="861000" cy="193500"/>
              <a:chOff x="4562350" y="3513282"/>
              <a:chExt cx="861000" cy="193500"/>
            </a:xfrm>
          </p:grpSpPr>
          <p:sp>
            <p:nvSpPr>
              <p:cNvPr id="1778" name="Google Shape;1778;p53"/>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9" name="Google Shape;1779;p53"/>
              <p:cNvCxnSpPr>
                <a:stCxn id="1778"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780" name="Google Shape;1780;p53"/>
            <p:cNvGrpSpPr/>
            <p:nvPr/>
          </p:nvGrpSpPr>
          <p:grpSpPr>
            <a:xfrm>
              <a:off x="4686335" y="3280212"/>
              <a:ext cx="493500" cy="193500"/>
              <a:chOff x="4686335" y="3280212"/>
              <a:chExt cx="493500" cy="193500"/>
            </a:xfrm>
          </p:grpSpPr>
          <p:sp>
            <p:nvSpPr>
              <p:cNvPr id="1781" name="Google Shape;1781;p53"/>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53"/>
              <p:cNvCxnSpPr>
                <a:endCxn id="1781"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783" name="Google Shape;1783;p53"/>
          <p:cNvGrpSpPr/>
          <p:nvPr/>
        </p:nvGrpSpPr>
        <p:grpSpPr>
          <a:xfrm>
            <a:off x="6410637" y="2327964"/>
            <a:ext cx="790364" cy="710721"/>
            <a:chOff x="5760425" y="3623250"/>
            <a:chExt cx="1309200" cy="1177275"/>
          </a:xfrm>
        </p:grpSpPr>
        <p:sp>
          <p:nvSpPr>
            <p:cNvPr id="1784" name="Google Shape;1784;p53"/>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5" name="Google Shape;1785;p53"/>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6" name="Google Shape;1786;p53"/>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3"/>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88" name="Google Shape;1788;p53"/>
          <p:cNvGrpSpPr/>
          <p:nvPr/>
        </p:nvGrpSpPr>
        <p:grpSpPr>
          <a:xfrm>
            <a:off x="2615190" y="2430902"/>
            <a:ext cx="1636200" cy="1510967"/>
            <a:chOff x="2541874" y="2328050"/>
            <a:chExt cx="1632446" cy="1507500"/>
          </a:xfrm>
        </p:grpSpPr>
        <p:grpSp>
          <p:nvGrpSpPr>
            <p:cNvPr id="1789" name="Google Shape;1789;p53"/>
            <p:cNvGrpSpPr/>
            <p:nvPr/>
          </p:nvGrpSpPr>
          <p:grpSpPr>
            <a:xfrm>
              <a:off x="2541874" y="2397088"/>
              <a:ext cx="1632446" cy="1369424"/>
              <a:chOff x="2541874" y="2419113"/>
              <a:chExt cx="1632446" cy="1369424"/>
            </a:xfrm>
          </p:grpSpPr>
          <p:sp>
            <p:nvSpPr>
              <p:cNvPr id="1790" name="Google Shape;1790;p53"/>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1" name="Google Shape;1791;p53"/>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2" name="Google Shape;1792;p53"/>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53"/>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53"/>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53"/>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53"/>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53"/>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53"/>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53"/>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53"/>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53"/>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53"/>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53"/>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53"/>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53"/>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53"/>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53"/>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53"/>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53"/>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53"/>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53"/>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53"/>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53"/>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14" name="Google Shape;1814;p53"/>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15" name="Google Shape;1815;p53"/>
          <p:cNvGrpSpPr/>
          <p:nvPr/>
        </p:nvGrpSpPr>
        <p:grpSpPr>
          <a:xfrm>
            <a:off x="4578681" y="2337868"/>
            <a:ext cx="1498830" cy="1498830"/>
            <a:chOff x="2734075" y="2398825"/>
            <a:chExt cx="1410000" cy="1410000"/>
          </a:xfrm>
        </p:grpSpPr>
        <p:sp>
          <p:nvSpPr>
            <p:cNvPr id="1816" name="Google Shape;1816;p53"/>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7" name="Google Shape;1817;p53"/>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8" name="Google Shape;1818;p53"/>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3"/>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20" name="Google Shape;1820;p53"/>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1" name="Google Shape;1821;p53"/>
          <p:cNvCxnSpPr>
            <a:stCxn id="1820"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22" name="Google Shape;1822;p53"/>
          <p:cNvGrpSpPr/>
          <p:nvPr/>
        </p:nvGrpSpPr>
        <p:grpSpPr>
          <a:xfrm>
            <a:off x="7127800" y="3303050"/>
            <a:ext cx="583200" cy="1305300"/>
            <a:chOff x="7127800" y="3303050"/>
            <a:chExt cx="583200" cy="1305300"/>
          </a:xfrm>
        </p:grpSpPr>
        <p:sp>
          <p:nvSpPr>
            <p:cNvPr id="1823" name="Google Shape;1823;p53"/>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4" name="Google Shape;1824;p53"/>
            <p:cNvCxnSpPr>
              <a:stCxn id="1823"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5" name="Google Shape;1825;p53"/>
          <p:cNvGrpSpPr/>
          <p:nvPr/>
        </p:nvGrpSpPr>
        <p:grpSpPr>
          <a:xfrm>
            <a:off x="7847475" y="3303175"/>
            <a:ext cx="583200" cy="1305300"/>
            <a:chOff x="7847475" y="3303175"/>
            <a:chExt cx="583200" cy="1305300"/>
          </a:xfrm>
        </p:grpSpPr>
        <p:sp>
          <p:nvSpPr>
            <p:cNvPr id="1826" name="Google Shape;1826;p53"/>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7" name="Google Shape;1827;p53"/>
            <p:cNvCxnSpPr>
              <a:stCxn id="1826"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8" name="Google Shape;1828;p53"/>
          <p:cNvGrpSpPr/>
          <p:nvPr/>
        </p:nvGrpSpPr>
        <p:grpSpPr>
          <a:xfrm>
            <a:off x="647130" y="3397568"/>
            <a:ext cx="531608" cy="531608"/>
            <a:chOff x="640000" y="3356400"/>
            <a:chExt cx="543900" cy="543900"/>
          </a:xfrm>
        </p:grpSpPr>
        <p:sp>
          <p:nvSpPr>
            <p:cNvPr id="1829" name="Google Shape;1829;p53"/>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0" name="Google Shape;1830;p53"/>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1" name="Google Shape;1831;p53"/>
          <p:cNvGrpSpPr/>
          <p:nvPr/>
        </p:nvGrpSpPr>
        <p:grpSpPr>
          <a:xfrm>
            <a:off x="1234362" y="3397568"/>
            <a:ext cx="531608" cy="531608"/>
            <a:chOff x="1221113" y="3356400"/>
            <a:chExt cx="543900" cy="543900"/>
          </a:xfrm>
        </p:grpSpPr>
        <p:sp>
          <p:nvSpPr>
            <p:cNvPr id="1832" name="Google Shape;1832;p53"/>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3" name="Google Shape;1833;p53"/>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4" name="Google Shape;1834;p53"/>
          <p:cNvGrpSpPr/>
          <p:nvPr/>
        </p:nvGrpSpPr>
        <p:grpSpPr>
          <a:xfrm>
            <a:off x="1821593" y="3397568"/>
            <a:ext cx="531608" cy="531608"/>
            <a:chOff x="1802222" y="3356400"/>
            <a:chExt cx="543900" cy="543900"/>
          </a:xfrm>
        </p:grpSpPr>
        <p:sp>
          <p:nvSpPr>
            <p:cNvPr id="1835" name="Google Shape;1835;p53"/>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6" name="Google Shape;1836;p53"/>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7" name="Google Shape;1837;p53"/>
          <p:cNvGrpSpPr/>
          <p:nvPr/>
        </p:nvGrpSpPr>
        <p:grpSpPr>
          <a:xfrm>
            <a:off x="2615050" y="538596"/>
            <a:ext cx="1636500" cy="1636500"/>
            <a:chOff x="2615050" y="501067"/>
            <a:chExt cx="1636500" cy="1636500"/>
          </a:xfrm>
        </p:grpSpPr>
        <p:sp>
          <p:nvSpPr>
            <p:cNvPr id="1838" name="Google Shape;1838;p53"/>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9" name="Google Shape;1839;p53"/>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0" name="Google Shape;1840;p53"/>
          <p:cNvGrpSpPr/>
          <p:nvPr/>
        </p:nvGrpSpPr>
        <p:grpSpPr>
          <a:xfrm>
            <a:off x="6410574" y="539471"/>
            <a:ext cx="3519095" cy="3002836"/>
            <a:chOff x="6781275" y="766449"/>
            <a:chExt cx="2814375" cy="2401500"/>
          </a:xfrm>
        </p:grpSpPr>
        <p:grpSp>
          <p:nvGrpSpPr>
            <p:cNvPr id="1841" name="Google Shape;1841;p53"/>
            <p:cNvGrpSpPr/>
            <p:nvPr/>
          </p:nvGrpSpPr>
          <p:grpSpPr>
            <a:xfrm>
              <a:off x="6781275" y="766449"/>
              <a:ext cx="2814375" cy="2401500"/>
              <a:chOff x="6781275" y="766449"/>
              <a:chExt cx="2814375" cy="2401500"/>
            </a:xfrm>
          </p:grpSpPr>
          <p:sp>
            <p:nvSpPr>
              <p:cNvPr id="1842" name="Google Shape;1842;p53"/>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3" name="Google Shape;1843;p53"/>
              <p:cNvCxnSpPr>
                <a:stCxn id="1842" idx="0"/>
                <a:endCxn id="1844"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844" name="Google Shape;1844;p53"/>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5" name="Google Shape;1845;p53"/>
            <p:cNvGrpSpPr/>
            <p:nvPr/>
          </p:nvGrpSpPr>
          <p:grpSpPr>
            <a:xfrm>
              <a:off x="6781275" y="1098578"/>
              <a:ext cx="2487825" cy="1748400"/>
              <a:chOff x="6781275" y="1098578"/>
              <a:chExt cx="2487825" cy="1748400"/>
            </a:xfrm>
          </p:grpSpPr>
          <p:sp>
            <p:nvSpPr>
              <p:cNvPr id="1846" name="Google Shape;1846;p53"/>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7" name="Google Shape;1847;p53"/>
              <p:cNvCxnSpPr>
                <a:stCxn id="1846" idx="0"/>
                <a:endCxn id="1848"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848" name="Google Shape;1848;p53"/>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9" name="Google Shape;1849;p53"/>
            <p:cNvGrpSpPr/>
            <p:nvPr/>
          </p:nvGrpSpPr>
          <p:grpSpPr>
            <a:xfrm>
              <a:off x="6781275" y="1415859"/>
              <a:ext cx="2193850" cy="1160400"/>
              <a:chOff x="6781275" y="1415859"/>
              <a:chExt cx="2193850" cy="1160400"/>
            </a:xfrm>
          </p:grpSpPr>
          <p:sp>
            <p:nvSpPr>
              <p:cNvPr id="1850" name="Google Shape;1850;p53"/>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1" name="Google Shape;1851;p53"/>
              <p:cNvCxnSpPr>
                <a:stCxn id="1850" idx="0"/>
                <a:endCxn id="1852"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852" name="Google Shape;1852;p53"/>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3" name="Google Shape;1853;p53"/>
            <p:cNvGrpSpPr/>
            <p:nvPr/>
          </p:nvGrpSpPr>
          <p:grpSpPr>
            <a:xfrm>
              <a:off x="6781275" y="1746372"/>
              <a:ext cx="1866075" cy="504900"/>
              <a:chOff x="6781275" y="1746372"/>
              <a:chExt cx="1866075" cy="504900"/>
            </a:xfrm>
          </p:grpSpPr>
          <p:sp>
            <p:nvSpPr>
              <p:cNvPr id="1854" name="Google Shape;1854;p53"/>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5" name="Google Shape;1855;p53"/>
              <p:cNvCxnSpPr>
                <a:stCxn id="1854" idx="1"/>
                <a:endCxn id="1856"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856" name="Google Shape;1856;p53"/>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857" name="Google Shape;1857;p53"/>
          <p:cNvGrpSpPr/>
          <p:nvPr/>
        </p:nvGrpSpPr>
        <p:grpSpPr>
          <a:xfrm>
            <a:off x="2616150" y="1472035"/>
            <a:ext cx="1636500" cy="1636500"/>
            <a:chOff x="2615050" y="501067"/>
            <a:chExt cx="1636500" cy="1636500"/>
          </a:xfrm>
        </p:grpSpPr>
        <p:sp>
          <p:nvSpPr>
            <p:cNvPr id="1858" name="Google Shape;1858;p53"/>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9" name="Google Shape;1859;p53"/>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3"/>
        <p:cNvGrpSpPr/>
        <p:nvPr/>
      </p:nvGrpSpPr>
      <p:grpSpPr>
        <a:xfrm>
          <a:off x="0" y="0"/>
          <a:ext cx="0" cy="0"/>
          <a:chOff x="0" y="0"/>
          <a:chExt cx="0" cy="0"/>
        </a:xfrm>
      </p:grpSpPr>
      <p:sp>
        <p:nvSpPr>
          <p:cNvPr id="1864" name="Google Shape;1864;p54"/>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lang="en" sz="1100" b="1">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lang="en" sz="1100" b="1"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865" name="Google Shape;1865;p5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sets of editable icons</a:t>
            </a:r>
            <a:endParaRPr/>
          </a:p>
        </p:txBody>
      </p:sp>
      <p:grpSp>
        <p:nvGrpSpPr>
          <p:cNvPr id="1866" name="Google Shape;1866;p54"/>
          <p:cNvGrpSpPr/>
          <p:nvPr/>
        </p:nvGrpSpPr>
        <p:grpSpPr>
          <a:xfrm>
            <a:off x="8140900" y="2447514"/>
            <a:ext cx="296450" cy="253295"/>
            <a:chOff x="866243" y="2291587"/>
            <a:chExt cx="415546" cy="355053"/>
          </a:xfrm>
        </p:grpSpPr>
        <p:sp>
          <p:nvSpPr>
            <p:cNvPr id="1867" name="Google Shape;1867;p54"/>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54"/>
          <p:cNvSpPr/>
          <p:nvPr/>
        </p:nvSpPr>
        <p:spPr>
          <a:xfrm>
            <a:off x="6828770" y="2431598"/>
            <a:ext cx="286338" cy="28512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1873;p54"/>
          <p:cNvGrpSpPr/>
          <p:nvPr/>
        </p:nvGrpSpPr>
        <p:grpSpPr>
          <a:xfrm>
            <a:off x="6396833" y="2443531"/>
            <a:ext cx="286292" cy="261262"/>
            <a:chOff x="1958520" y="2302574"/>
            <a:chExt cx="359213" cy="327807"/>
          </a:xfrm>
        </p:grpSpPr>
        <p:sp>
          <p:nvSpPr>
            <p:cNvPr id="1874" name="Google Shape;1874;p54"/>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54"/>
          <p:cNvGrpSpPr/>
          <p:nvPr/>
        </p:nvGrpSpPr>
        <p:grpSpPr>
          <a:xfrm>
            <a:off x="7763671" y="2427016"/>
            <a:ext cx="169865" cy="294291"/>
            <a:chOff x="2656082" y="2287427"/>
            <a:chExt cx="207582" cy="359594"/>
          </a:xfrm>
        </p:grpSpPr>
        <p:sp>
          <p:nvSpPr>
            <p:cNvPr id="1878" name="Google Shape;1878;p54"/>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4"/>
          <p:cNvGrpSpPr/>
          <p:nvPr/>
        </p:nvGrpSpPr>
        <p:grpSpPr>
          <a:xfrm>
            <a:off x="2025918" y="3328852"/>
            <a:ext cx="286364" cy="228767"/>
            <a:chOff x="3049653" y="2321468"/>
            <a:chExt cx="362991" cy="290018"/>
          </a:xfrm>
        </p:grpSpPr>
        <p:sp>
          <p:nvSpPr>
            <p:cNvPr id="1883" name="Google Shape;1883;p54"/>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4"/>
          <p:cNvGrpSpPr/>
          <p:nvPr/>
        </p:nvGrpSpPr>
        <p:grpSpPr>
          <a:xfrm>
            <a:off x="712681" y="4202275"/>
            <a:ext cx="281068" cy="236414"/>
            <a:chOff x="3564243" y="2289904"/>
            <a:chExt cx="422342" cy="355243"/>
          </a:xfrm>
        </p:grpSpPr>
        <p:sp>
          <p:nvSpPr>
            <p:cNvPr id="1888" name="Google Shape;1888;p54"/>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3" name="Google Shape;1893;p54"/>
          <p:cNvSpPr/>
          <p:nvPr/>
        </p:nvSpPr>
        <p:spPr>
          <a:xfrm>
            <a:off x="3772198" y="3302854"/>
            <a:ext cx="281037" cy="2807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54"/>
          <p:cNvGrpSpPr/>
          <p:nvPr/>
        </p:nvGrpSpPr>
        <p:grpSpPr>
          <a:xfrm>
            <a:off x="5520135" y="2435836"/>
            <a:ext cx="281058" cy="276651"/>
            <a:chOff x="4687894" y="2289713"/>
            <a:chExt cx="359594" cy="353909"/>
          </a:xfrm>
        </p:grpSpPr>
        <p:sp>
          <p:nvSpPr>
            <p:cNvPr id="1895" name="Google Shape;1895;p54"/>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54"/>
          <p:cNvSpPr/>
          <p:nvPr/>
        </p:nvSpPr>
        <p:spPr>
          <a:xfrm>
            <a:off x="3774299" y="4179709"/>
            <a:ext cx="281003" cy="281546"/>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54"/>
          <p:cNvGrpSpPr/>
          <p:nvPr/>
        </p:nvGrpSpPr>
        <p:grpSpPr>
          <a:xfrm>
            <a:off x="2042370" y="2428599"/>
            <a:ext cx="241585" cy="291125"/>
            <a:chOff x="6421399" y="2308227"/>
            <a:chExt cx="263567" cy="317614"/>
          </a:xfrm>
        </p:grpSpPr>
        <p:sp>
          <p:nvSpPr>
            <p:cNvPr id="1900" name="Google Shape;1900;p54"/>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4"/>
          <p:cNvGrpSpPr/>
          <p:nvPr/>
        </p:nvGrpSpPr>
        <p:grpSpPr>
          <a:xfrm>
            <a:off x="2466471" y="2440211"/>
            <a:ext cx="281077" cy="267900"/>
            <a:chOff x="6870193" y="2295620"/>
            <a:chExt cx="360356" cy="343462"/>
          </a:xfrm>
        </p:grpSpPr>
        <p:sp>
          <p:nvSpPr>
            <p:cNvPr id="1905" name="Google Shape;1905;p54"/>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4"/>
          <p:cNvGrpSpPr/>
          <p:nvPr/>
        </p:nvGrpSpPr>
        <p:grpSpPr>
          <a:xfrm>
            <a:off x="3330554" y="2432706"/>
            <a:ext cx="295928" cy="282911"/>
            <a:chOff x="7441465" y="2302860"/>
            <a:chExt cx="342192" cy="327140"/>
          </a:xfrm>
        </p:grpSpPr>
        <p:sp>
          <p:nvSpPr>
            <p:cNvPr id="1908" name="Google Shape;1908;p54"/>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4"/>
          <p:cNvGrpSpPr/>
          <p:nvPr/>
        </p:nvGrpSpPr>
        <p:grpSpPr>
          <a:xfrm>
            <a:off x="1581866" y="2470856"/>
            <a:ext cx="293728" cy="206610"/>
            <a:chOff x="7989683" y="2350207"/>
            <a:chExt cx="332761" cy="234066"/>
          </a:xfrm>
        </p:grpSpPr>
        <p:sp>
          <p:nvSpPr>
            <p:cNvPr id="1911" name="Google Shape;1911;p54"/>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4"/>
          <p:cNvGrpSpPr/>
          <p:nvPr/>
        </p:nvGrpSpPr>
        <p:grpSpPr>
          <a:xfrm>
            <a:off x="2460871" y="3302818"/>
            <a:ext cx="281146" cy="280834"/>
            <a:chOff x="5823294" y="2309751"/>
            <a:chExt cx="315327" cy="314978"/>
          </a:xfrm>
        </p:grpSpPr>
        <p:sp>
          <p:nvSpPr>
            <p:cNvPr id="1918" name="Google Shape;1918;p54"/>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4"/>
          <p:cNvGrpSpPr/>
          <p:nvPr/>
        </p:nvGrpSpPr>
        <p:grpSpPr>
          <a:xfrm>
            <a:off x="2052032" y="2882656"/>
            <a:ext cx="246854" cy="246600"/>
            <a:chOff x="2497275" y="2744159"/>
            <a:chExt cx="370930" cy="370549"/>
          </a:xfrm>
        </p:grpSpPr>
        <p:sp>
          <p:nvSpPr>
            <p:cNvPr id="1936" name="Google Shape;1936;p54"/>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54"/>
          <p:cNvGrpSpPr/>
          <p:nvPr/>
        </p:nvGrpSpPr>
        <p:grpSpPr>
          <a:xfrm>
            <a:off x="5089814" y="3744587"/>
            <a:ext cx="281181" cy="276499"/>
            <a:chOff x="860940" y="2746477"/>
            <a:chExt cx="371883" cy="365691"/>
          </a:xfrm>
        </p:grpSpPr>
        <p:sp>
          <p:nvSpPr>
            <p:cNvPr id="1943" name="Google Shape;1943;p54"/>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54"/>
          <p:cNvGrpSpPr/>
          <p:nvPr/>
        </p:nvGrpSpPr>
        <p:grpSpPr>
          <a:xfrm>
            <a:off x="4204834" y="3300885"/>
            <a:ext cx="237042" cy="284700"/>
            <a:chOff x="1493849" y="2775533"/>
            <a:chExt cx="283985" cy="341080"/>
          </a:xfrm>
        </p:grpSpPr>
        <p:sp>
          <p:nvSpPr>
            <p:cNvPr id="1949" name="Google Shape;1949;p54"/>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54"/>
          <p:cNvGrpSpPr/>
          <p:nvPr/>
        </p:nvGrpSpPr>
        <p:grpSpPr>
          <a:xfrm>
            <a:off x="4207761" y="2874408"/>
            <a:ext cx="286338" cy="263096"/>
            <a:chOff x="1952836" y="2774422"/>
            <a:chExt cx="372835" cy="342573"/>
          </a:xfrm>
        </p:grpSpPr>
        <p:sp>
          <p:nvSpPr>
            <p:cNvPr id="1952" name="Google Shape;1952;p54"/>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4"/>
          <p:cNvGrpSpPr/>
          <p:nvPr/>
        </p:nvGrpSpPr>
        <p:grpSpPr>
          <a:xfrm>
            <a:off x="7283837" y="3297152"/>
            <a:ext cx="260926" cy="292166"/>
            <a:chOff x="3079916" y="2744477"/>
            <a:chExt cx="332729" cy="372518"/>
          </a:xfrm>
        </p:grpSpPr>
        <p:sp>
          <p:nvSpPr>
            <p:cNvPr id="1956" name="Google Shape;1956;p54"/>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54"/>
          <p:cNvGrpSpPr/>
          <p:nvPr/>
        </p:nvGrpSpPr>
        <p:grpSpPr>
          <a:xfrm>
            <a:off x="716693" y="3734448"/>
            <a:ext cx="281167" cy="296777"/>
            <a:chOff x="3620576" y="2745525"/>
            <a:chExt cx="336889" cy="355592"/>
          </a:xfrm>
        </p:grpSpPr>
        <p:sp>
          <p:nvSpPr>
            <p:cNvPr id="1960" name="Google Shape;1960;p54"/>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4"/>
          <p:cNvGrpSpPr/>
          <p:nvPr/>
        </p:nvGrpSpPr>
        <p:grpSpPr>
          <a:xfrm>
            <a:off x="3771991" y="2866047"/>
            <a:ext cx="293131" cy="279819"/>
            <a:chOff x="4126815" y="2760704"/>
            <a:chExt cx="380393" cy="363118"/>
          </a:xfrm>
        </p:grpSpPr>
        <p:sp>
          <p:nvSpPr>
            <p:cNvPr id="1963" name="Google Shape;1963;p54"/>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54"/>
          <p:cNvGrpSpPr/>
          <p:nvPr/>
        </p:nvGrpSpPr>
        <p:grpSpPr>
          <a:xfrm>
            <a:off x="6398551" y="3307335"/>
            <a:ext cx="281166" cy="271801"/>
            <a:chOff x="4675986" y="2745684"/>
            <a:chExt cx="381346" cy="368644"/>
          </a:xfrm>
        </p:grpSpPr>
        <p:sp>
          <p:nvSpPr>
            <p:cNvPr id="1968" name="Google Shape;1968;p54"/>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4"/>
          <p:cNvGrpSpPr/>
          <p:nvPr/>
        </p:nvGrpSpPr>
        <p:grpSpPr>
          <a:xfrm>
            <a:off x="4213428" y="2458120"/>
            <a:ext cx="286307" cy="232082"/>
            <a:chOff x="5220616" y="2791061"/>
            <a:chExt cx="373185" cy="302466"/>
          </a:xfrm>
        </p:grpSpPr>
        <p:sp>
          <p:nvSpPr>
            <p:cNvPr id="1971" name="Google Shape;1971;p5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4"/>
          <p:cNvGrpSpPr/>
          <p:nvPr/>
        </p:nvGrpSpPr>
        <p:grpSpPr>
          <a:xfrm>
            <a:off x="6853685" y="3300160"/>
            <a:ext cx="236507" cy="286151"/>
            <a:chOff x="5864861" y="2772517"/>
            <a:chExt cx="284366" cy="344097"/>
          </a:xfrm>
        </p:grpSpPr>
        <p:sp>
          <p:nvSpPr>
            <p:cNvPr id="1990" name="Google Shape;1990;p54"/>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54"/>
          <p:cNvSpPr/>
          <p:nvPr/>
        </p:nvSpPr>
        <p:spPr>
          <a:xfrm>
            <a:off x="5956950" y="3300070"/>
            <a:ext cx="286356" cy="286329"/>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54"/>
          <p:cNvGrpSpPr/>
          <p:nvPr/>
        </p:nvGrpSpPr>
        <p:grpSpPr>
          <a:xfrm>
            <a:off x="6863204" y="4181002"/>
            <a:ext cx="217470" cy="278961"/>
            <a:chOff x="6974158" y="2789537"/>
            <a:chExt cx="255247" cy="327458"/>
          </a:xfrm>
        </p:grpSpPr>
        <p:sp>
          <p:nvSpPr>
            <p:cNvPr id="1998" name="Google Shape;1998;p54"/>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54"/>
          <p:cNvGrpSpPr/>
          <p:nvPr/>
        </p:nvGrpSpPr>
        <p:grpSpPr>
          <a:xfrm>
            <a:off x="7305566" y="4175272"/>
            <a:ext cx="217468" cy="290420"/>
            <a:chOff x="7530697" y="2790299"/>
            <a:chExt cx="244291" cy="326314"/>
          </a:xfrm>
        </p:grpSpPr>
        <p:sp>
          <p:nvSpPr>
            <p:cNvPr id="2005" name="Google Shape;2005;p54"/>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4"/>
          <p:cNvGrpSpPr/>
          <p:nvPr/>
        </p:nvGrpSpPr>
        <p:grpSpPr>
          <a:xfrm>
            <a:off x="5082650" y="3320923"/>
            <a:ext cx="286284" cy="244625"/>
            <a:chOff x="7988191" y="2832248"/>
            <a:chExt cx="332348" cy="283985"/>
          </a:xfrm>
        </p:grpSpPr>
        <p:sp>
          <p:nvSpPr>
            <p:cNvPr id="2012" name="Google Shape;2012;p54"/>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5" name="Google Shape;2015;p54"/>
          <p:cNvSpPr/>
          <p:nvPr/>
        </p:nvSpPr>
        <p:spPr>
          <a:xfrm>
            <a:off x="5961124" y="2891516"/>
            <a:ext cx="286353" cy="228880"/>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2016;p54"/>
          <p:cNvGrpSpPr/>
          <p:nvPr/>
        </p:nvGrpSpPr>
        <p:grpSpPr>
          <a:xfrm>
            <a:off x="713773" y="2468444"/>
            <a:ext cx="293738" cy="211434"/>
            <a:chOff x="3588440" y="3258368"/>
            <a:chExt cx="364484" cy="262423"/>
          </a:xfrm>
        </p:grpSpPr>
        <p:sp>
          <p:nvSpPr>
            <p:cNvPr id="2017" name="Google Shape;2017;p54"/>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54"/>
          <p:cNvSpPr/>
          <p:nvPr/>
        </p:nvSpPr>
        <p:spPr>
          <a:xfrm>
            <a:off x="1589447" y="3303752"/>
            <a:ext cx="281148" cy="278967"/>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54"/>
          <p:cNvGrpSpPr/>
          <p:nvPr/>
        </p:nvGrpSpPr>
        <p:grpSpPr>
          <a:xfrm>
            <a:off x="8139736" y="2875216"/>
            <a:ext cx="293716" cy="261482"/>
            <a:chOff x="5765817" y="3227724"/>
            <a:chExt cx="364865" cy="324822"/>
          </a:xfrm>
        </p:grpSpPr>
        <p:sp>
          <p:nvSpPr>
            <p:cNvPr id="2025" name="Google Shape;2025;p54"/>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54"/>
          <p:cNvGrpSpPr/>
          <p:nvPr/>
        </p:nvGrpSpPr>
        <p:grpSpPr>
          <a:xfrm>
            <a:off x="6831394" y="2865252"/>
            <a:ext cx="281090" cy="281408"/>
            <a:chOff x="865862" y="3207306"/>
            <a:chExt cx="364484" cy="364897"/>
          </a:xfrm>
        </p:grpSpPr>
        <p:sp>
          <p:nvSpPr>
            <p:cNvPr id="2029" name="Google Shape;2029;p54"/>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54"/>
          <p:cNvGrpSpPr/>
          <p:nvPr/>
        </p:nvGrpSpPr>
        <p:grpSpPr>
          <a:xfrm>
            <a:off x="6393180" y="2879906"/>
            <a:ext cx="286288" cy="252101"/>
            <a:chOff x="1404617" y="3226962"/>
            <a:chExt cx="370168" cy="325965"/>
          </a:xfrm>
        </p:grpSpPr>
        <p:sp>
          <p:nvSpPr>
            <p:cNvPr id="2044" name="Google Shape;2044;p54"/>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54"/>
          <p:cNvGrpSpPr/>
          <p:nvPr/>
        </p:nvGrpSpPr>
        <p:grpSpPr>
          <a:xfrm>
            <a:off x="5522154" y="2869977"/>
            <a:ext cx="281057" cy="271958"/>
            <a:chOff x="1954741" y="3212419"/>
            <a:chExt cx="366389" cy="354481"/>
          </a:xfrm>
        </p:grpSpPr>
        <p:sp>
          <p:nvSpPr>
            <p:cNvPr id="2054" name="Google Shape;2054;p54"/>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4"/>
          <p:cNvGrpSpPr/>
          <p:nvPr/>
        </p:nvGrpSpPr>
        <p:grpSpPr>
          <a:xfrm>
            <a:off x="5082123" y="2869557"/>
            <a:ext cx="286365" cy="272799"/>
            <a:chOff x="3043239" y="3215626"/>
            <a:chExt cx="366008" cy="348670"/>
          </a:xfrm>
        </p:grpSpPr>
        <p:sp>
          <p:nvSpPr>
            <p:cNvPr id="2062" name="Google Shape;2062;p54"/>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4"/>
          <p:cNvGrpSpPr/>
          <p:nvPr/>
        </p:nvGrpSpPr>
        <p:grpSpPr>
          <a:xfrm>
            <a:off x="1210650" y="2856874"/>
            <a:ext cx="162601" cy="298164"/>
            <a:chOff x="4218333" y="3184982"/>
            <a:chExt cx="209107" cy="383442"/>
          </a:xfrm>
        </p:grpSpPr>
        <p:sp>
          <p:nvSpPr>
            <p:cNvPr id="2065" name="Google Shape;2065;p54"/>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54"/>
          <p:cNvSpPr/>
          <p:nvPr/>
        </p:nvSpPr>
        <p:spPr>
          <a:xfrm>
            <a:off x="5630236" y="3294149"/>
            <a:ext cx="65401" cy="298173"/>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8" name="Google Shape;2068;p54"/>
          <p:cNvGrpSpPr/>
          <p:nvPr/>
        </p:nvGrpSpPr>
        <p:grpSpPr>
          <a:xfrm>
            <a:off x="710843" y="3300641"/>
            <a:ext cx="264727" cy="285189"/>
            <a:chOff x="6896644" y="3216007"/>
            <a:chExt cx="322917" cy="347876"/>
          </a:xfrm>
        </p:grpSpPr>
        <p:sp>
          <p:nvSpPr>
            <p:cNvPr id="2069" name="Google Shape;2069;p54"/>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54"/>
          <p:cNvGrpSpPr/>
          <p:nvPr/>
        </p:nvGrpSpPr>
        <p:grpSpPr>
          <a:xfrm>
            <a:off x="1587965" y="3740026"/>
            <a:ext cx="286280" cy="285621"/>
            <a:chOff x="7429366" y="3223183"/>
            <a:chExt cx="334634" cy="333904"/>
          </a:xfrm>
        </p:grpSpPr>
        <p:sp>
          <p:nvSpPr>
            <p:cNvPr id="2077" name="Google Shape;2077;p54"/>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54"/>
          <p:cNvSpPr/>
          <p:nvPr/>
        </p:nvSpPr>
        <p:spPr>
          <a:xfrm>
            <a:off x="3411674" y="3740488"/>
            <a:ext cx="179751" cy="284697"/>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54"/>
          <p:cNvGrpSpPr/>
          <p:nvPr/>
        </p:nvGrpSpPr>
        <p:grpSpPr>
          <a:xfrm>
            <a:off x="7267743" y="3773543"/>
            <a:ext cx="293114" cy="218587"/>
            <a:chOff x="5216456" y="3725484"/>
            <a:chExt cx="356196" cy="265631"/>
          </a:xfrm>
        </p:grpSpPr>
        <p:sp>
          <p:nvSpPr>
            <p:cNvPr id="2081" name="Google Shape;2081;p5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54"/>
          <p:cNvGrpSpPr/>
          <p:nvPr/>
        </p:nvGrpSpPr>
        <p:grpSpPr>
          <a:xfrm>
            <a:off x="5086881" y="2474153"/>
            <a:ext cx="286314" cy="200018"/>
            <a:chOff x="6849393" y="3733994"/>
            <a:chExt cx="355053" cy="248038"/>
          </a:xfrm>
        </p:grpSpPr>
        <p:sp>
          <p:nvSpPr>
            <p:cNvPr id="2084" name="Google Shape;2084;p54"/>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54"/>
          <p:cNvGrpSpPr/>
          <p:nvPr/>
        </p:nvGrpSpPr>
        <p:grpSpPr>
          <a:xfrm>
            <a:off x="2026447" y="3780519"/>
            <a:ext cx="286358" cy="204635"/>
            <a:chOff x="7918997" y="3714687"/>
            <a:chExt cx="392111" cy="280206"/>
          </a:xfrm>
        </p:grpSpPr>
        <p:sp>
          <p:nvSpPr>
            <p:cNvPr id="2090" name="Google Shape;2090;p54"/>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5" name="Google Shape;2095;p54"/>
          <p:cNvSpPr/>
          <p:nvPr/>
        </p:nvSpPr>
        <p:spPr>
          <a:xfrm>
            <a:off x="8139303" y="3311511"/>
            <a:ext cx="286345" cy="263449"/>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54"/>
          <p:cNvGrpSpPr/>
          <p:nvPr/>
        </p:nvGrpSpPr>
        <p:grpSpPr>
          <a:xfrm>
            <a:off x="4642178" y="4178334"/>
            <a:ext cx="286355" cy="284296"/>
            <a:chOff x="1952836" y="3680964"/>
            <a:chExt cx="357720" cy="355148"/>
          </a:xfrm>
        </p:grpSpPr>
        <p:sp>
          <p:nvSpPr>
            <p:cNvPr id="2097" name="Google Shape;2097;p54"/>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54"/>
          <p:cNvGrpSpPr/>
          <p:nvPr/>
        </p:nvGrpSpPr>
        <p:grpSpPr>
          <a:xfrm>
            <a:off x="5082508" y="4178388"/>
            <a:ext cx="286283" cy="284189"/>
            <a:chOff x="2496894" y="3680964"/>
            <a:chExt cx="357720" cy="355148"/>
          </a:xfrm>
        </p:grpSpPr>
        <p:sp>
          <p:nvSpPr>
            <p:cNvPr id="2103" name="Google Shape;2103;p54"/>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4"/>
          <p:cNvGrpSpPr/>
          <p:nvPr/>
        </p:nvGrpSpPr>
        <p:grpSpPr>
          <a:xfrm>
            <a:off x="7705425" y="3739817"/>
            <a:ext cx="286356" cy="286039"/>
            <a:chOff x="3040984" y="3681059"/>
            <a:chExt cx="356164" cy="355815"/>
          </a:xfrm>
        </p:grpSpPr>
        <p:sp>
          <p:nvSpPr>
            <p:cNvPr id="2109" name="Google Shape;2109;p54"/>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54"/>
          <p:cNvGrpSpPr/>
          <p:nvPr/>
        </p:nvGrpSpPr>
        <p:grpSpPr>
          <a:xfrm>
            <a:off x="1595626" y="4195717"/>
            <a:ext cx="281013" cy="249530"/>
            <a:chOff x="3584280" y="3699191"/>
            <a:chExt cx="358069" cy="317995"/>
          </a:xfrm>
        </p:grpSpPr>
        <p:sp>
          <p:nvSpPr>
            <p:cNvPr id="2113" name="Google Shape;2113;p54"/>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4"/>
          <p:cNvGrpSpPr/>
          <p:nvPr/>
        </p:nvGrpSpPr>
        <p:grpSpPr>
          <a:xfrm>
            <a:off x="8140917" y="3740146"/>
            <a:ext cx="286276" cy="285381"/>
            <a:chOff x="4129482" y="3681059"/>
            <a:chExt cx="355402" cy="354291"/>
          </a:xfrm>
        </p:grpSpPr>
        <p:sp>
          <p:nvSpPr>
            <p:cNvPr id="2118" name="Google Shape;2118;p54"/>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54"/>
          <p:cNvGrpSpPr/>
          <p:nvPr/>
        </p:nvGrpSpPr>
        <p:grpSpPr>
          <a:xfrm>
            <a:off x="1148782" y="4177160"/>
            <a:ext cx="286337" cy="286644"/>
            <a:chOff x="4673540" y="3680297"/>
            <a:chExt cx="355434" cy="355815"/>
          </a:xfrm>
        </p:grpSpPr>
        <p:sp>
          <p:nvSpPr>
            <p:cNvPr id="2123" name="Google Shape;2123;p54"/>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4"/>
          <p:cNvGrpSpPr/>
          <p:nvPr/>
        </p:nvGrpSpPr>
        <p:grpSpPr>
          <a:xfrm>
            <a:off x="6831428" y="3741819"/>
            <a:ext cx="281021" cy="282036"/>
            <a:chOff x="5779408" y="3699191"/>
            <a:chExt cx="317645" cy="318757"/>
          </a:xfrm>
        </p:grpSpPr>
        <p:sp>
          <p:nvSpPr>
            <p:cNvPr id="2127" name="Google Shape;2127;p5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54"/>
          <p:cNvSpPr/>
          <p:nvPr/>
        </p:nvSpPr>
        <p:spPr>
          <a:xfrm>
            <a:off x="4645578" y="331122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54"/>
          <p:cNvGrpSpPr/>
          <p:nvPr/>
        </p:nvGrpSpPr>
        <p:grpSpPr>
          <a:xfrm>
            <a:off x="4645514" y="3742888"/>
            <a:ext cx="293119" cy="279896"/>
            <a:chOff x="7390435" y="3680868"/>
            <a:chExt cx="372073" cy="355243"/>
          </a:xfrm>
        </p:grpSpPr>
        <p:sp>
          <p:nvSpPr>
            <p:cNvPr id="2131" name="Google Shape;2131;p54"/>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54"/>
          <p:cNvGrpSpPr/>
          <p:nvPr/>
        </p:nvGrpSpPr>
        <p:grpSpPr>
          <a:xfrm>
            <a:off x="2896800" y="3742508"/>
            <a:ext cx="281182" cy="280657"/>
            <a:chOff x="1421638" y="4125629"/>
            <a:chExt cx="374709" cy="374010"/>
          </a:xfrm>
        </p:grpSpPr>
        <p:sp>
          <p:nvSpPr>
            <p:cNvPr id="2138" name="Google Shape;2138;p54"/>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54"/>
          <p:cNvGrpSpPr/>
          <p:nvPr/>
        </p:nvGrpSpPr>
        <p:grpSpPr>
          <a:xfrm>
            <a:off x="7708019" y="3308737"/>
            <a:ext cx="281168" cy="268997"/>
            <a:chOff x="1973254" y="4156304"/>
            <a:chExt cx="357720" cy="342192"/>
          </a:xfrm>
        </p:grpSpPr>
        <p:sp>
          <p:nvSpPr>
            <p:cNvPr id="2141" name="Google Shape;2141;p54"/>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54"/>
          <p:cNvGrpSpPr/>
          <p:nvPr/>
        </p:nvGrpSpPr>
        <p:grpSpPr>
          <a:xfrm>
            <a:off x="3336958" y="4177651"/>
            <a:ext cx="286276" cy="285663"/>
            <a:chOff x="2523759" y="4135505"/>
            <a:chExt cx="341049" cy="340318"/>
          </a:xfrm>
        </p:grpSpPr>
        <p:sp>
          <p:nvSpPr>
            <p:cNvPr id="2148" name="Google Shape;2148;p54"/>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4"/>
          <p:cNvGrpSpPr/>
          <p:nvPr/>
        </p:nvGrpSpPr>
        <p:grpSpPr>
          <a:xfrm>
            <a:off x="2461585" y="4192569"/>
            <a:ext cx="286257" cy="255828"/>
            <a:chOff x="3040603" y="4130360"/>
            <a:chExt cx="392079" cy="350353"/>
          </a:xfrm>
        </p:grpSpPr>
        <p:sp>
          <p:nvSpPr>
            <p:cNvPr id="2151" name="Google Shape;2151;p54"/>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54"/>
          <p:cNvGrpSpPr/>
          <p:nvPr/>
        </p:nvGrpSpPr>
        <p:grpSpPr>
          <a:xfrm>
            <a:off x="7314642" y="2860402"/>
            <a:ext cx="199316" cy="291108"/>
            <a:chOff x="3662144" y="4135505"/>
            <a:chExt cx="232955" cy="340318"/>
          </a:xfrm>
        </p:grpSpPr>
        <p:sp>
          <p:nvSpPr>
            <p:cNvPr id="2162" name="Google Shape;2162;p54"/>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54"/>
          <p:cNvGrpSpPr/>
          <p:nvPr/>
        </p:nvGrpSpPr>
        <p:grpSpPr>
          <a:xfrm>
            <a:off x="3774398" y="3743047"/>
            <a:ext cx="260939" cy="279579"/>
            <a:chOff x="4149138" y="4121151"/>
            <a:chExt cx="344065" cy="368644"/>
          </a:xfrm>
        </p:grpSpPr>
        <p:sp>
          <p:nvSpPr>
            <p:cNvPr id="2167" name="Google Shape;2167;p5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54"/>
          <p:cNvSpPr/>
          <p:nvPr/>
        </p:nvSpPr>
        <p:spPr>
          <a:xfrm>
            <a:off x="4212750" y="3744007"/>
            <a:ext cx="281005" cy="277658"/>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54"/>
          <p:cNvGrpSpPr/>
          <p:nvPr/>
        </p:nvGrpSpPr>
        <p:grpSpPr>
          <a:xfrm>
            <a:off x="5964957" y="3790027"/>
            <a:ext cx="281020" cy="185619"/>
            <a:chOff x="5206262" y="4174817"/>
            <a:chExt cx="397763" cy="262804"/>
          </a:xfrm>
        </p:grpSpPr>
        <p:sp>
          <p:nvSpPr>
            <p:cNvPr id="2181" name="Google Shape;2181;p54"/>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54"/>
          <p:cNvGrpSpPr/>
          <p:nvPr/>
        </p:nvGrpSpPr>
        <p:grpSpPr>
          <a:xfrm>
            <a:off x="5522498" y="3788581"/>
            <a:ext cx="286284" cy="188512"/>
            <a:chOff x="5727616" y="4204699"/>
            <a:chExt cx="440505" cy="290018"/>
          </a:xfrm>
        </p:grpSpPr>
        <p:sp>
          <p:nvSpPr>
            <p:cNvPr id="2189" name="Google Shape;2189;p54"/>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4"/>
          <p:cNvGrpSpPr/>
          <p:nvPr/>
        </p:nvGrpSpPr>
        <p:grpSpPr>
          <a:xfrm>
            <a:off x="7783495" y="4172088"/>
            <a:ext cx="130215" cy="296789"/>
            <a:chOff x="6410063" y="4135124"/>
            <a:chExt cx="159950" cy="364516"/>
          </a:xfrm>
        </p:grpSpPr>
        <p:sp>
          <p:nvSpPr>
            <p:cNvPr id="2198" name="Google Shape;2198;p54"/>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54"/>
          <p:cNvGrpSpPr/>
          <p:nvPr/>
        </p:nvGrpSpPr>
        <p:grpSpPr>
          <a:xfrm>
            <a:off x="2901470" y="3300062"/>
            <a:ext cx="286281" cy="286347"/>
            <a:chOff x="775325" y="4143525"/>
            <a:chExt cx="468776" cy="468884"/>
          </a:xfrm>
        </p:grpSpPr>
        <p:sp>
          <p:nvSpPr>
            <p:cNvPr id="2203" name="Google Shape;2203;p54"/>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54"/>
          <p:cNvGrpSpPr/>
          <p:nvPr/>
        </p:nvGrpSpPr>
        <p:grpSpPr>
          <a:xfrm>
            <a:off x="5587905" y="4187908"/>
            <a:ext cx="146296" cy="265149"/>
            <a:chOff x="1426400" y="1814750"/>
            <a:chExt cx="407850" cy="712575"/>
          </a:xfrm>
        </p:grpSpPr>
        <p:sp>
          <p:nvSpPr>
            <p:cNvPr id="2208" name="Google Shape;2208;p54"/>
            <p:cNvSpPr/>
            <p:nvPr/>
          </p:nvSpPr>
          <p:spPr>
            <a:xfrm>
              <a:off x="1426400" y="1814750"/>
              <a:ext cx="407850" cy="393199"/>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4"/>
          <p:cNvGrpSpPr/>
          <p:nvPr/>
        </p:nvGrpSpPr>
        <p:grpSpPr>
          <a:xfrm>
            <a:off x="5990774" y="4218133"/>
            <a:ext cx="206055" cy="204699"/>
            <a:chOff x="1940727" y="2021700"/>
            <a:chExt cx="552573" cy="548939"/>
          </a:xfrm>
        </p:grpSpPr>
        <p:sp>
          <p:nvSpPr>
            <p:cNvPr id="2212" name="Google Shape;2212;p54"/>
            <p:cNvSpPr/>
            <p:nvPr/>
          </p:nvSpPr>
          <p:spPr>
            <a:xfrm>
              <a:off x="1940727" y="2178309"/>
              <a:ext cx="392328" cy="392329"/>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54"/>
          <p:cNvGrpSpPr/>
          <p:nvPr/>
        </p:nvGrpSpPr>
        <p:grpSpPr>
          <a:xfrm>
            <a:off x="6393264" y="4245820"/>
            <a:ext cx="281187" cy="149324"/>
            <a:chOff x="2749275" y="2099575"/>
            <a:chExt cx="820025" cy="435475"/>
          </a:xfrm>
        </p:grpSpPr>
        <p:sp>
          <p:nvSpPr>
            <p:cNvPr id="2216" name="Google Shape;2216;p54"/>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9525"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0" name="Google Shape;2220;p54"/>
          <p:cNvSpPr/>
          <p:nvPr/>
        </p:nvSpPr>
        <p:spPr>
          <a:xfrm>
            <a:off x="7716307" y="2865373"/>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54"/>
          <p:cNvGrpSpPr/>
          <p:nvPr/>
        </p:nvGrpSpPr>
        <p:grpSpPr>
          <a:xfrm>
            <a:off x="716779" y="2872148"/>
            <a:ext cx="286301" cy="267617"/>
            <a:chOff x="1748582" y="3372635"/>
            <a:chExt cx="359269" cy="335780"/>
          </a:xfrm>
        </p:grpSpPr>
        <p:sp>
          <p:nvSpPr>
            <p:cNvPr id="2222" name="Google Shape;2222;p54"/>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3" name="Google Shape;2223;p54"/>
            <p:cNvGrpSpPr/>
            <p:nvPr/>
          </p:nvGrpSpPr>
          <p:grpSpPr>
            <a:xfrm>
              <a:off x="1748582" y="3372635"/>
              <a:ext cx="333520" cy="335780"/>
              <a:chOff x="1748582" y="3372635"/>
              <a:chExt cx="333520" cy="335780"/>
            </a:xfrm>
          </p:grpSpPr>
          <p:sp>
            <p:nvSpPr>
              <p:cNvPr id="2224" name="Google Shape;2224;p54"/>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7" name="Google Shape;2227;p54"/>
          <p:cNvGrpSpPr/>
          <p:nvPr/>
        </p:nvGrpSpPr>
        <p:grpSpPr>
          <a:xfrm>
            <a:off x="3333419" y="2905184"/>
            <a:ext cx="296446" cy="201545"/>
            <a:chOff x="5283337" y="2478774"/>
            <a:chExt cx="358633" cy="243913"/>
          </a:xfrm>
        </p:grpSpPr>
        <p:sp>
          <p:nvSpPr>
            <p:cNvPr id="2228" name="Google Shape;2228;p54"/>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4"/>
          <p:cNvGrpSpPr/>
          <p:nvPr/>
        </p:nvGrpSpPr>
        <p:grpSpPr>
          <a:xfrm>
            <a:off x="7267730" y="2428374"/>
            <a:ext cx="293140" cy="291576"/>
            <a:chOff x="5495100" y="2485750"/>
            <a:chExt cx="365375" cy="363425"/>
          </a:xfrm>
        </p:grpSpPr>
        <p:sp>
          <p:nvSpPr>
            <p:cNvPr id="2246" name="Google Shape;2246;p54"/>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54"/>
          <p:cNvSpPr/>
          <p:nvPr/>
        </p:nvSpPr>
        <p:spPr>
          <a:xfrm>
            <a:off x="2463850" y="3790500"/>
            <a:ext cx="296447" cy="184673"/>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54"/>
          <p:cNvGrpSpPr/>
          <p:nvPr/>
        </p:nvGrpSpPr>
        <p:grpSpPr>
          <a:xfrm>
            <a:off x="2897713" y="2430997"/>
            <a:ext cx="286331" cy="286330"/>
            <a:chOff x="2372310" y="516242"/>
            <a:chExt cx="1044241" cy="1044238"/>
          </a:xfrm>
        </p:grpSpPr>
        <p:sp>
          <p:nvSpPr>
            <p:cNvPr id="2252" name="Google Shape;2252;p54"/>
            <p:cNvSpPr/>
            <p:nvPr/>
          </p:nvSpPr>
          <p:spPr>
            <a:xfrm flipH="1">
              <a:off x="2372310" y="516242"/>
              <a:ext cx="1044241" cy="1044238"/>
            </a:xfrm>
            <a:custGeom>
              <a:avLst/>
              <a:gdLst/>
              <a:ahLst/>
              <a:cxnLst/>
              <a:rect l="l" t="t" r="r" b="b"/>
              <a:pathLst>
                <a:path w="1044241" h="1044238" extrusionOk="0">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54"/>
            <p:cNvSpPr/>
            <p:nvPr/>
          </p:nvSpPr>
          <p:spPr>
            <a:xfrm flipH="1">
              <a:off x="3106312" y="735295"/>
              <a:ext cx="91183" cy="91181"/>
            </a:xfrm>
            <a:custGeom>
              <a:avLst/>
              <a:gdLst/>
              <a:ahLst/>
              <a:cxnLst/>
              <a:rect l="l" t="t" r="r" b="b"/>
              <a:pathLst>
                <a:path w="91183" h="91181" extrusionOk="0">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54"/>
            <p:cNvSpPr/>
            <p:nvPr/>
          </p:nvSpPr>
          <p:spPr>
            <a:xfrm flipH="1">
              <a:off x="3019769" y="681354"/>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54"/>
            <p:cNvSpPr/>
            <p:nvPr/>
          </p:nvSpPr>
          <p:spPr>
            <a:xfrm flipH="1">
              <a:off x="3135166" y="882425"/>
              <a:ext cx="116273" cy="30597"/>
            </a:xfrm>
            <a:custGeom>
              <a:avLst/>
              <a:gdLst/>
              <a:ahLst/>
              <a:cxnLst/>
              <a:rect l="l" t="t" r="r" b="b"/>
              <a:pathLst>
                <a:path w="116273" h="30597" extrusionOk="0">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54"/>
            <p:cNvSpPr/>
            <p:nvPr/>
          </p:nvSpPr>
          <p:spPr>
            <a:xfrm flipH="1">
              <a:off x="2591361" y="1250247"/>
              <a:ext cx="91185" cy="91182"/>
            </a:xfrm>
            <a:custGeom>
              <a:avLst/>
              <a:gdLst/>
              <a:ahLst/>
              <a:cxnLst/>
              <a:rect l="l" t="t" r="r" b="b"/>
              <a:pathLst>
                <a:path w="91185" h="91182" extrusionOk="0">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54"/>
            <p:cNvSpPr/>
            <p:nvPr/>
          </p:nvSpPr>
          <p:spPr>
            <a:xfrm flipH="1">
              <a:off x="2537419" y="1163700"/>
              <a:ext cx="116273" cy="30597"/>
            </a:xfrm>
            <a:custGeom>
              <a:avLst/>
              <a:gdLst/>
              <a:ahLst/>
              <a:cxnLst/>
              <a:rect l="l" t="t" r="r" b="b"/>
              <a:pathLst>
                <a:path w="116273" h="30597" extrusionOk="0">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54"/>
            <p:cNvSpPr/>
            <p:nvPr/>
          </p:nvSpPr>
          <p:spPr>
            <a:xfrm flipH="1">
              <a:off x="2738492" y="1279095"/>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59" name="Google Shape;2259;p54"/>
          <p:cNvGrpSpPr/>
          <p:nvPr/>
        </p:nvGrpSpPr>
        <p:grpSpPr>
          <a:xfrm>
            <a:off x="4204475" y="4179223"/>
            <a:ext cx="267296" cy="282518"/>
            <a:chOff x="4869073" y="503252"/>
            <a:chExt cx="828055" cy="875211"/>
          </a:xfrm>
        </p:grpSpPr>
        <p:sp>
          <p:nvSpPr>
            <p:cNvPr id="2260" name="Google Shape;2260;p54"/>
            <p:cNvSpPr/>
            <p:nvPr/>
          </p:nvSpPr>
          <p:spPr>
            <a:xfrm flipH="1">
              <a:off x="4869073" y="503252"/>
              <a:ext cx="820400" cy="875211"/>
            </a:xfrm>
            <a:custGeom>
              <a:avLst/>
              <a:gdLst/>
              <a:ahLst/>
              <a:cxnLst/>
              <a:rect l="l" t="t" r="r" b="b"/>
              <a:pathLst>
                <a:path w="886919" h="946174" extrusionOk="0">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54"/>
            <p:cNvSpPr/>
            <p:nvPr/>
          </p:nvSpPr>
          <p:spPr>
            <a:xfrm flipH="1">
              <a:off x="5606358" y="1062632"/>
              <a:ext cx="90770" cy="58163"/>
            </a:xfrm>
            <a:custGeom>
              <a:avLst/>
              <a:gdLst/>
              <a:ahLst/>
              <a:cxnLst/>
              <a:rect l="l" t="t" r="r" b="b"/>
              <a:pathLst>
                <a:path w="90770" h="58163" extrusionOk="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54"/>
            <p:cNvSpPr/>
            <p:nvPr/>
          </p:nvSpPr>
          <p:spPr>
            <a:xfrm flipH="1">
              <a:off x="5548335" y="996897"/>
              <a:ext cx="148704" cy="86132"/>
            </a:xfrm>
            <a:custGeom>
              <a:avLst/>
              <a:gdLst/>
              <a:ahLst/>
              <a:cxnLst/>
              <a:rect l="l" t="t" r="r" b="b"/>
              <a:pathLst>
                <a:path w="148704" h="86132" extrusionOk="0">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3" name="Google Shape;2263;p54"/>
          <p:cNvGrpSpPr/>
          <p:nvPr/>
        </p:nvGrpSpPr>
        <p:grpSpPr>
          <a:xfrm>
            <a:off x="2902152" y="4173245"/>
            <a:ext cx="226966" cy="294475"/>
            <a:chOff x="10290098" y="4060301"/>
            <a:chExt cx="804843" cy="1044236"/>
          </a:xfrm>
        </p:grpSpPr>
        <p:sp>
          <p:nvSpPr>
            <p:cNvPr id="2264" name="Google Shape;2264;p54"/>
            <p:cNvSpPr/>
            <p:nvPr/>
          </p:nvSpPr>
          <p:spPr>
            <a:xfrm flipH="1">
              <a:off x="10290098" y="4060301"/>
              <a:ext cx="804843" cy="1044236"/>
            </a:xfrm>
            <a:custGeom>
              <a:avLst/>
              <a:gdLst/>
              <a:ahLst/>
              <a:cxnLst/>
              <a:rect l="l" t="t" r="r" b="b"/>
              <a:pathLst>
                <a:path w="804843" h="1044236" extrusionOk="0">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54"/>
            <p:cNvSpPr/>
            <p:nvPr/>
          </p:nvSpPr>
          <p:spPr>
            <a:xfrm flipH="1">
              <a:off x="10610761" y="4575139"/>
              <a:ext cx="163513" cy="204923"/>
            </a:xfrm>
            <a:custGeom>
              <a:avLst/>
              <a:gdLst/>
              <a:ahLst/>
              <a:cxnLst/>
              <a:rect l="l" t="t" r="r" b="b"/>
              <a:pathLst>
                <a:path w="163513" h="204923" extrusionOk="0">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54"/>
            <p:cNvSpPr/>
            <p:nvPr/>
          </p:nvSpPr>
          <p:spPr>
            <a:xfrm flipH="1">
              <a:off x="10385280" y="4485665"/>
              <a:ext cx="223565" cy="223565"/>
            </a:xfrm>
            <a:custGeom>
              <a:avLst/>
              <a:gdLst/>
              <a:ahLst/>
              <a:cxnLst/>
              <a:rect l="l" t="t" r="r" b="b"/>
              <a:pathLst>
                <a:path w="223565" h="223565" extrusionOk="0">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54"/>
            <p:cNvSpPr/>
            <p:nvPr/>
          </p:nvSpPr>
          <p:spPr>
            <a:xfrm flipH="1">
              <a:off x="10776187" y="4485663"/>
              <a:ext cx="223565" cy="223567"/>
            </a:xfrm>
            <a:custGeom>
              <a:avLst/>
              <a:gdLst/>
              <a:ahLst/>
              <a:cxnLst/>
              <a:rect l="l" t="t" r="r" b="b"/>
              <a:pathLst>
                <a:path w="223565" h="223567" extrusionOk="0">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8" name="Google Shape;2268;p54"/>
          <p:cNvGrpSpPr/>
          <p:nvPr/>
        </p:nvGrpSpPr>
        <p:grpSpPr>
          <a:xfrm>
            <a:off x="1151425" y="3375159"/>
            <a:ext cx="281051" cy="136152"/>
            <a:chOff x="2946899" y="3976038"/>
            <a:chExt cx="1045188" cy="506140"/>
          </a:xfrm>
        </p:grpSpPr>
        <p:sp>
          <p:nvSpPr>
            <p:cNvPr id="2269" name="Google Shape;2269;p54"/>
            <p:cNvSpPr/>
            <p:nvPr/>
          </p:nvSpPr>
          <p:spPr>
            <a:xfrm>
              <a:off x="3218949" y="3976038"/>
              <a:ext cx="773138" cy="506140"/>
            </a:xfrm>
            <a:custGeom>
              <a:avLst/>
              <a:gdLst/>
              <a:ahLst/>
              <a:cxnLst/>
              <a:rect l="l" t="t" r="r" b="b"/>
              <a:pathLst>
                <a:path w="773138" h="506140" extrusionOk="0">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54"/>
            <p:cNvSpPr/>
            <p:nvPr/>
          </p:nvSpPr>
          <p:spPr>
            <a:xfrm>
              <a:off x="2946899" y="4128501"/>
              <a:ext cx="235699" cy="30894"/>
            </a:xfrm>
            <a:custGeom>
              <a:avLst/>
              <a:gdLst/>
              <a:ahLst/>
              <a:cxnLst/>
              <a:rect l="l" t="t" r="r" b="b"/>
              <a:pathLst>
                <a:path w="235699" h="30894" extrusionOk="0">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54"/>
            <p:cNvSpPr/>
            <p:nvPr/>
          </p:nvSpPr>
          <p:spPr>
            <a:xfrm>
              <a:off x="3013180" y="4219224"/>
              <a:ext cx="169417" cy="30894"/>
            </a:xfrm>
            <a:custGeom>
              <a:avLst/>
              <a:gdLst/>
              <a:ahLst/>
              <a:cxnLst/>
              <a:rect l="l" t="t" r="r" b="b"/>
              <a:pathLst>
                <a:path w="169417" h="30894" extrusionOk="0">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54"/>
            <p:cNvSpPr/>
            <p:nvPr/>
          </p:nvSpPr>
          <p:spPr>
            <a:xfrm>
              <a:off x="3082442" y="4298824"/>
              <a:ext cx="100156" cy="30894"/>
            </a:xfrm>
            <a:custGeom>
              <a:avLst/>
              <a:gdLst/>
              <a:ahLst/>
              <a:cxnLst/>
              <a:rect l="l" t="t" r="r" b="b"/>
              <a:pathLst>
                <a:path w="100156" h="30894" extrusionOk="0">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3" name="Google Shape;2273;p54"/>
          <p:cNvGrpSpPr/>
          <p:nvPr/>
        </p:nvGrpSpPr>
        <p:grpSpPr>
          <a:xfrm>
            <a:off x="3777782" y="2427998"/>
            <a:ext cx="293118" cy="292327"/>
            <a:chOff x="582439" y="5145159"/>
            <a:chExt cx="1044238" cy="1041420"/>
          </a:xfrm>
        </p:grpSpPr>
        <p:sp>
          <p:nvSpPr>
            <p:cNvPr id="2274" name="Google Shape;2274;p54"/>
            <p:cNvSpPr/>
            <p:nvPr/>
          </p:nvSpPr>
          <p:spPr>
            <a:xfrm flipH="1">
              <a:off x="818174" y="5145159"/>
              <a:ext cx="572781" cy="331223"/>
            </a:xfrm>
            <a:custGeom>
              <a:avLst/>
              <a:gdLst/>
              <a:ahLst/>
              <a:cxnLst/>
              <a:rect l="l" t="t" r="r" b="b"/>
              <a:pathLst>
                <a:path w="572781" h="331223" extrusionOk="0">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54"/>
            <p:cNvSpPr/>
            <p:nvPr/>
          </p:nvSpPr>
          <p:spPr>
            <a:xfrm flipH="1">
              <a:off x="798611" y="5806856"/>
              <a:ext cx="611909" cy="379723"/>
            </a:xfrm>
            <a:custGeom>
              <a:avLst/>
              <a:gdLst/>
              <a:ahLst/>
              <a:cxnLst/>
              <a:rect l="l" t="t" r="r" b="b"/>
              <a:pathLst>
                <a:path w="611909" h="379723" extrusionOk="0">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54"/>
            <p:cNvSpPr/>
            <p:nvPr/>
          </p:nvSpPr>
          <p:spPr>
            <a:xfrm flipH="1">
              <a:off x="751999" y="5493861"/>
              <a:ext cx="874678" cy="547758"/>
            </a:xfrm>
            <a:custGeom>
              <a:avLst/>
              <a:gdLst/>
              <a:ahLst/>
              <a:cxnLst/>
              <a:rect l="l" t="t" r="r" b="b"/>
              <a:pathLst>
                <a:path w="874678" h="547758" extrusionOk="0">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54"/>
            <p:cNvSpPr/>
            <p:nvPr/>
          </p:nvSpPr>
          <p:spPr>
            <a:xfrm flipH="1">
              <a:off x="582439" y="5493861"/>
              <a:ext cx="211986" cy="547758"/>
            </a:xfrm>
            <a:custGeom>
              <a:avLst/>
              <a:gdLst/>
              <a:ahLst/>
              <a:cxnLst/>
              <a:rect l="l" t="t" r="r" b="b"/>
              <a:pathLst>
                <a:path w="211986" h="547758" extrusionOk="0">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54"/>
            <p:cNvSpPr/>
            <p:nvPr/>
          </p:nvSpPr>
          <p:spPr>
            <a:xfrm flipH="1">
              <a:off x="749929" y="5733726"/>
              <a:ext cx="709256" cy="196441"/>
            </a:xfrm>
            <a:custGeom>
              <a:avLst/>
              <a:gdLst/>
              <a:ahLst/>
              <a:cxnLst/>
              <a:rect l="l" t="t" r="r" b="b"/>
              <a:pathLst>
                <a:path w="709256" h="196441" extrusionOk="0">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54"/>
            <p:cNvSpPr/>
            <p:nvPr/>
          </p:nvSpPr>
          <p:spPr>
            <a:xfrm flipH="1">
              <a:off x="1424034"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54"/>
            <p:cNvSpPr/>
            <p:nvPr/>
          </p:nvSpPr>
          <p:spPr>
            <a:xfrm flipH="1">
              <a:off x="1262746"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54"/>
            <p:cNvSpPr/>
            <p:nvPr/>
          </p:nvSpPr>
          <p:spPr>
            <a:xfrm flipH="1">
              <a:off x="887444" y="6064575"/>
              <a:ext cx="434238" cy="31017"/>
            </a:xfrm>
            <a:custGeom>
              <a:avLst/>
              <a:gdLst/>
              <a:ahLst/>
              <a:cxnLst/>
              <a:rect l="l" t="t" r="r" b="b"/>
              <a:pathLst>
                <a:path w="434238" h="31017" extrusionOk="0">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54"/>
            <p:cNvSpPr/>
            <p:nvPr/>
          </p:nvSpPr>
          <p:spPr>
            <a:xfrm flipH="1">
              <a:off x="897267" y="5994268"/>
              <a:ext cx="414599" cy="31017"/>
            </a:xfrm>
            <a:custGeom>
              <a:avLst/>
              <a:gdLst/>
              <a:ahLst/>
              <a:cxnLst/>
              <a:rect l="l" t="t" r="r" b="b"/>
              <a:pathLst>
                <a:path w="414599" h="31017" extrusionOk="0">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54"/>
            <p:cNvSpPr/>
            <p:nvPr/>
          </p:nvSpPr>
          <p:spPr>
            <a:xfrm flipH="1">
              <a:off x="905538" y="5923963"/>
              <a:ext cx="398056" cy="31017"/>
            </a:xfrm>
            <a:custGeom>
              <a:avLst/>
              <a:gdLst/>
              <a:ahLst/>
              <a:cxnLst/>
              <a:rect l="l" t="t" r="r" b="b"/>
              <a:pathLst>
                <a:path w="398056" h="31017" extrusionOk="0">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4" name="Google Shape;2284;p54"/>
          <p:cNvGrpSpPr/>
          <p:nvPr/>
        </p:nvGrpSpPr>
        <p:grpSpPr>
          <a:xfrm>
            <a:off x="1161473" y="2443684"/>
            <a:ext cx="260956" cy="260956"/>
            <a:chOff x="10170398" y="2275581"/>
            <a:chExt cx="1044240" cy="1044240"/>
          </a:xfrm>
        </p:grpSpPr>
        <p:sp>
          <p:nvSpPr>
            <p:cNvPr id="2285" name="Google Shape;2285;p54"/>
            <p:cNvSpPr/>
            <p:nvPr/>
          </p:nvSpPr>
          <p:spPr>
            <a:xfrm>
              <a:off x="10170398" y="2275581"/>
              <a:ext cx="1044240" cy="1044240"/>
            </a:xfrm>
            <a:custGeom>
              <a:avLst/>
              <a:gdLst/>
              <a:ahLst/>
              <a:cxnLst/>
              <a:rect l="l" t="t" r="r" b="b"/>
              <a:pathLst>
                <a:path w="1044240" h="1044240" extrusionOk="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54"/>
            <p:cNvSpPr/>
            <p:nvPr/>
          </p:nvSpPr>
          <p:spPr>
            <a:xfrm>
              <a:off x="10524258" y="2397950"/>
              <a:ext cx="336522" cy="336522"/>
            </a:xfrm>
            <a:custGeom>
              <a:avLst/>
              <a:gdLst/>
              <a:ahLst/>
              <a:cxnLst/>
              <a:rect l="l" t="t" r="r" b="b"/>
              <a:pathLst>
                <a:path w="336522" h="336522" extrusionOk="0">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54"/>
            <p:cNvSpPr/>
            <p:nvPr/>
          </p:nvSpPr>
          <p:spPr>
            <a:xfrm>
              <a:off x="10585444" y="2459136"/>
              <a:ext cx="214150" cy="214150"/>
            </a:xfrm>
            <a:custGeom>
              <a:avLst/>
              <a:gdLst/>
              <a:ahLst/>
              <a:cxnLst/>
              <a:rect l="l" t="t" r="r" b="b"/>
              <a:pathLst>
                <a:path w="214150" h="214150" extrusionOk="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8" name="Google Shape;2288;p54"/>
          <p:cNvGrpSpPr/>
          <p:nvPr/>
        </p:nvGrpSpPr>
        <p:grpSpPr>
          <a:xfrm>
            <a:off x="4646594" y="2458529"/>
            <a:ext cx="293124" cy="231264"/>
            <a:chOff x="10268465" y="516241"/>
            <a:chExt cx="946173" cy="746496"/>
          </a:xfrm>
        </p:grpSpPr>
        <p:sp>
          <p:nvSpPr>
            <p:cNvPr id="2289" name="Google Shape;2289;p54"/>
            <p:cNvSpPr/>
            <p:nvPr/>
          </p:nvSpPr>
          <p:spPr>
            <a:xfrm flipH="1">
              <a:off x="10384355" y="632130"/>
              <a:ext cx="714394" cy="514717"/>
            </a:xfrm>
            <a:custGeom>
              <a:avLst/>
              <a:gdLst/>
              <a:ahLst/>
              <a:cxnLst/>
              <a:rect l="l" t="t" r="r" b="b"/>
              <a:pathLst>
                <a:path w="714394" h="514717" extrusionOk="0">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54"/>
            <p:cNvSpPr/>
            <p:nvPr/>
          </p:nvSpPr>
          <p:spPr>
            <a:xfrm flipH="1">
              <a:off x="10268465" y="516241"/>
              <a:ext cx="946173" cy="746496"/>
            </a:xfrm>
            <a:custGeom>
              <a:avLst/>
              <a:gdLst/>
              <a:ahLst/>
              <a:cxnLst/>
              <a:rect l="l" t="t" r="r" b="b"/>
              <a:pathLst>
                <a:path w="946173" h="746496" extrusionOk="0">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1" name="Google Shape;2291;p54"/>
          <p:cNvGrpSpPr/>
          <p:nvPr/>
        </p:nvGrpSpPr>
        <p:grpSpPr>
          <a:xfrm>
            <a:off x="5968730" y="2430840"/>
            <a:ext cx="264284" cy="286642"/>
            <a:chOff x="2690524" y="5335153"/>
            <a:chExt cx="963134" cy="1044234"/>
          </a:xfrm>
        </p:grpSpPr>
        <p:sp>
          <p:nvSpPr>
            <p:cNvPr id="2292" name="Google Shape;2292;p54"/>
            <p:cNvSpPr/>
            <p:nvPr/>
          </p:nvSpPr>
          <p:spPr>
            <a:xfrm flipH="1">
              <a:off x="2690524" y="5335153"/>
              <a:ext cx="963134" cy="1044234"/>
            </a:xfrm>
            <a:custGeom>
              <a:avLst/>
              <a:gdLst/>
              <a:ahLst/>
              <a:cxnLst/>
              <a:rect l="l" t="t" r="r" b="b"/>
              <a:pathLst>
                <a:path w="963134" h="1044234" extrusionOk="0">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54"/>
            <p:cNvSpPr/>
            <p:nvPr/>
          </p:nvSpPr>
          <p:spPr>
            <a:xfrm flipH="1">
              <a:off x="3142039" y="5803843"/>
              <a:ext cx="342437" cy="342340"/>
            </a:xfrm>
            <a:custGeom>
              <a:avLst/>
              <a:gdLst/>
              <a:ahLst/>
              <a:cxnLst/>
              <a:rect l="l" t="t" r="r" b="b"/>
              <a:pathLst>
                <a:path w="342437" h="342340" extrusionOk="0">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54"/>
            <p:cNvSpPr/>
            <p:nvPr/>
          </p:nvSpPr>
          <p:spPr>
            <a:xfrm flipH="1">
              <a:off x="3250959" y="5881824"/>
              <a:ext cx="124250" cy="191733"/>
            </a:xfrm>
            <a:custGeom>
              <a:avLst/>
              <a:gdLst/>
              <a:ahLst/>
              <a:cxnLst/>
              <a:rect l="l" t="t" r="r" b="b"/>
              <a:pathLst>
                <a:path w="124250" h="191733" extrusionOk="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54"/>
            <p:cNvSpPr/>
            <p:nvPr/>
          </p:nvSpPr>
          <p:spPr>
            <a:xfrm flipH="1">
              <a:off x="2796218" y="5920642"/>
              <a:ext cx="128505" cy="238654"/>
            </a:xfrm>
            <a:custGeom>
              <a:avLst/>
              <a:gdLst/>
              <a:ahLst/>
              <a:cxnLst/>
              <a:rect l="l" t="t" r="r" b="b"/>
              <a:pathLst>
                <a:path w="128505" h="238654" extrusionOk="0">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54"/>
            <p:cNvSpPr/>
            <p:nvPr/>
          </p:nvSpPr>
          <p:spPr>
            <a:xfrm flipH="1">
              <a:off x="2864616" y="5957221"/>
              <a:ext cx="128506" cy="238653"/>
            </a:xfrm>
            <a:custGeom>
              <a:avLst/>
              <a:gdLst/>
              <a:ahLst/>
              <a:cxnLst/>
              <a:rect l="l" t="t" r="r" b="b"/>
              <a:pathLst>
                <a:path w="128506" h="238653" extrusionOk="0">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7" name="Google Shape;2297;p54"/>
          <p:cNvGrpSpPr/>
          <p:nvPr/>
        </p:nvGrpSpPr>
        <p:grpSpPr>
          <a:xfrm>
            <a:off x="6393121" y="3742334"/>
            <a:ext cx="281003" cy="281004"/>
            <a:chOff x="5068163" y="4091663"/>
            <a:chExt cx="1044234" cy="1044238"/>
          </a:xfrm>
        </p:grpSpPr>
        <p:sp>
          <p:nvSpPr>
            <p:cNvPr id="2298" name="Google Shape;2298;p54"/>
            <p:cNvSpPr/>
            <p:nvPr/>
          </p:nvSpPr>
          <p:spPr>
            <a:xfrm>
              <a:off x="5068163" y="4091663"/>
              <a:ext cx="970382" cy="769108"/>
            </a:xfrm>
            <a:custGeom>
              <a:avLst/>
              <a:gdLst/>
              <a:ahLst/>
              <a:cxnLst/>
              <a:rect l="l" t="t" r="r" b="b"/>
              <a:pathLst>
                <a:path w="970382" h="769108" extrusionOk="0">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54"/>
            <p:cNvSpPr/>
            <p:nvPr/>
          </p:nvSpPr>
          <p:spPr>
            <a:xfrm>
              <a:off x="5166266" y="4402829"/>
              <a:ext cx="946131" cy="733072"/>
            </a:xfrm>
            <a:custGeom>
              <a:avLst/>
              <a:gdLst/>
              <a:ahLst/>
              <a:cxnLst/>
              <a:rect l="l" t="t" r="r" b="b"/>
              <a:pathLst>
                <a:path w="946131" h="733072" extrusionOk="0">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54"/>
            <p:cNvSpPr/>
            <p:nvPr/>
          </p:nvSpPr>
          <p:spPr>
            <a:xfrm>
              <a:off x="5270317" y="4513090"/>
              <a:ext cx="639928" cy="201381"/>
            </a:xfrm>
            <a:custGeom>
              <a:avLst/>
              <a:gdLst/>
              <a:ahLst/>
              <a:cxnLst/>
              <a:rect l="l" t="t" r="r" b="b"/>
              <a:pathLst>
                <a:path w="639928" h="201381" extrusionOk="0">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01" name="Google Shape;2301;p54"/>
          <p:cNvGrpSpPr/>
          <p:nvPr/>
        </p:nvGrpSpPr>
        <p:grpSpPr>
          <a:xfrm>
            <a:off x="1158172" y="3735884"/>
            <a:ext cx="267557" cy="293906"/>
            <a:chOff x="3138487" y="176212"/>
            <a:chExt cx="5919406" cy="6502336"/>
          </a:xfrm>
        </p:grpSpPr>
        <p:sp>
          <p:nvSpPr>
            <p:cNvPr id="2302" name="Google Shape;2302;p54"/>
            <p:cNvSpPr/>
            <p:nvPr/>
          </p:nvSpPr>
          <p:spPr>
            <a:xfrm>
              <a:off x="3138487" y="176212"/>
              <a:ext cx="5919406" cy="6502336"/>
            </a:xfrm>
            <a:custGeom>
              <a:avLst/>
              <a:gdLst/>
              <a:ahLst/>
              <a:cxnLst/>
              <a:rect l="l" t="t" r="r" b="b"/>
              <a:pathLst>
                <a:path w="5919406" h="6502336" extrusionOk="0">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54"/>
            <p:cNvSpPr/>
            <p:nvPr/>
          </p:nvSpPr>
          <p:spPr>
            <a:xfrm>
              <a:off x="6248780" y="533208"/>
              <a:ext cx="2141505" cy="427482"/>
            </a:xfrm>
            <a:custGeom>
              <a:avLst/>
              <a:gdLst/>
              <a:ahLst/>
              <a:cxnLst/>
              <a:rect l="l" t="t" r="r" b="b"/>
              <a:pathLst>
                <a:path w="2141505" h="427482" extrusionOk="0">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54"/>
            <p:cNvSpPr/>
            <p:nvPr/>
          </p:nvSpPr>
          <p:spPr>
            <a:xfrm>
              <a:off x="6248780" y="987646"/>
              <a:ext cx="2141505" cy="427482"/>
            </a:xfrm>
            <a:custGeom>
              <a:avLst/>
              <a:gdLst/>
              <a:ahLst/>
              <a:cxnLst/>
              <a:rect l="l" t="t" r="r" b="b"/>
              <a:pathLst>
                <a:path w="2141505" h="427482" extrusionOk="0">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54"/>
            <p:cNvSpPr/>
            <p:nvPr/>
          </p:nvSpPr>
          <p:spPr>
            <a:xfrm>
              <a:off x="5330094" y="614933"/>
              <a:ext cx="525017" cy="681704"/>
            </a:xfrm>
            <a:custGeom>
              <a:avLst/>
              <a:gdLst/>
              <a:ahLst/>
              <a:cxnLst/>
              <a:rect l="l" t="t" r="r" b="b"/>
              <a:pathLst>
                <a:path w="525017"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54"/>
            <p:cNvSpPr/>
            <p:nvPr/>
          </p:nvSpPr>
          <p:spPr>
            <a:xfrm>
              <a:off x="4568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54"/>
            <p:cNvSpPr/>
            <p:nvPr/>
          </p:nvSpPr>
          <p:spPr>
            <a:xfrm>
              <a:off x="3806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54"/>
            <p:cNvSpPr/>
            <p:nvPr/>
          </p:nvSpPr>
          <p:spPr>
            <a:xfrm>
              <a:off x="3661219" y="2220943"/>
              <a:ext cx="1103280" cy="3759422"/>
            </a:xfrm>
            <a:custGeom>
              <a:avLst/>
              <a:gdLst/>
              <a:ahLst/>
              <a:cxnLst/>
              <a:rect l="l" t="t" r="r" b="b"/>
              <a:pathLst>
                <a:path w="1103280" h="3759422" extrusionOk="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54"/>
            <p:cNvSpPr/>
            <p:nvPr/>
          </p:nvSpPr>
          <p:spPr>
            <a:xfrm>
              <a:off x="4918137" y="2220943"/>
              <a:ext cx="1103280" cy="3759422"/>
            </a:xfrm>
            <a:custGeom>
              <a:avLst/>
              <a:gdLst/>
              <a:ahLst/>
              <a:cxnLst/>
              <a:rect l="l" t="t" r="r" b="b"/>
              <a:pathLst>
                <a:path w="1103280" h="3759422" extrusionOk="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54"/>
            <p:cNvSpPr/>
            <p:nvPr/>
          </p:nvSpPr>
          <p:spPr>
            <a:xfrm>
              <a:off x="6175056" y="2220943"/>
              <a:ext cx="1103280" cy="3759422"/>
            </a:xfrm>
            <a:custGeom>
              <a:avLst/>
              <a:gdLst/>
              <a:ahLst/>
              <a:cxnLst/>
              <a:rect l="l" t="t" r="r" b="b"/>
              <a:pathLst>
                <a:path w="1103280" h="3759422" extrusionOk="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54"/>
            <p:cNvSpPr/>
            <p:nvPr/>
          </p:nvSpPr>
          <p:spPr>
            <a:xfrm>
              <a:off x="7431976" y="2220943"/>
              <a:ext cx="1103280" cy="3759422"/>
            </a:xfrm>
            <a:custGeom>
              <a:avLst/>
              <a:gdLst/>
              <a:ahLst/>
              <a:cxnLst/>
              <a:rect l="l" t="t" r="r" b="b"/>
              <a:pathLst>
                <a:path w="1103280" h="3759422" extrusionOk="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2" name="Google Shape;2312;p54"/>
          <p:cNvGrpSpPr/>
          <p:nvPr/>
        </p:nvGrpSpPr>
        <p:grpSpPr>
          <a:xfrm>
            <a:off x="8192329" y="4177174"/>
            <a:ext cx="169841" cy="287644"/>
            <a:chOff x="8121840" y="4021274"/>
            <a:chExt cx="267550" cy="453055"/>
          </a:xfrm>
        </p:grpSpPr>
        <p:sp>
          <p:nvSpPr>
            <p:cNvPr id="2313" name="Google Shape;2313;p54"/>
            <p:cNvSpPr/>
            <p:nvPr/>
          </p:nvSpPr>
          <p:spPr>
            <a:xfrm>
              <a:off x="8211367" y="4021274"/>
              <a:ext cx="88349" cy="88244"/>
            </a:xfrm>
            <a:custGeom>
              <a:avLst/>
              <a:gdLst/>
              <a:ahLst/>
              <a:cxnLst/>
              <a:rect l="l" t="t" r="r" b="b"/>
              <a:pathLst>
                <a:path w="398" h="398" extrusionOk="0">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54"/>
            <p:cNvSpPr/>
            <p:nvPr/>
          </p:nvSpPr>
          <p:spPr>
            <a:xfrm>
              <a:off x="8237397" y="4281877"/>
              <a:ext cx="109973" cy="192451"/>
            </a:xfrm>
            <a:custGeom>
              <a:avLst/>
              <a:gdLst/>
              <a:ahLst/>
              <a:cxnLst/>
              <a:rect l="l" t="t" r="r" b="b"/>
              <a:pathLst>
                <a:path w="496" h="868" extrusionOk="0">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54"/>
            <p:cNvSpPr/>
            <p:nvPr/>
          </p:nvSpPr>
          <p:spPr>
            <a:xfrm>
              <a:off x="8150598" y="4117203"/>
              <a:ext cx="238792" cy="189347"/>
            </a:xfrm>
            <a:custGeom>
              <a:avLst/>
              <a:gdLst/>
              <a:ahLst/>
              <a:cxnLst/>
              <a:rect l="l" t="t" r="r" b="b"/>
              <a:pathLst>
                <a:path w="1077" h="854" extrusionOk="0">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54"/>
            <p:cNvSpPr/>
            <p:nvPr/>
          </p:nvSpPr>
          <p:spPr>
            <a:xfrm>
              <a:off x="8121840" y="4167161"/>
              <a:ext cx="128819" cy="307158"/>
            </a:xfrm>
            <a:custGeom>
              <a:avLst/>
              <a:gdLst/>
              <a:ahLst/>
              <a:cxnLst/>
              <a:rect l="l" t="t" r="r" b="b"/>
              <a:pathLst>
                <a:path w="581" h="1387" extrusionOk="0">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7" name="Google Shape;2317;p54"/>
          <p:cNvGrpSpPr/>
          <p:nvPr/>
        </p:nvGrpSpPr>
        <p:grpSpPr>
          <a:xfrm>
            <a:off x="1589678" y="2895549"/>
            <a:ext cx="282853" cy="220814"/>
            <a:chOff x="5383136" y="4903801"/>
            <a:chExt cx="639794" cy="499467"/>
          </a:xfrm>
        </p:grpSpPr>
        <p:sp>
          <p:nvSpPr>
            <p:cNvPr id="2318" name="Google Shape;2318;p54"/>
            <p:cNvSpPr/>
            <p:nvPr/>
          </p:nvSpPr>
          <p:spPr>
            <a:xfrm>
              <a:off x="5383136" y="4903801"/>
              <a:ext cx="639794" cy="499467"/>
            </a:xfrm>
            <a:custGeom>
              <a:avLst/>
              <a:gdLst/>
              <a:ahLst/>
              <a:cxnLst/>
              <a:rect l="l" t="t" r="r" b="b"/>
              <a:pathLst>
                <a:path w="639794" h="499467" extrusionOk="0">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9" name="Google Shape;2319;p54"/>
            <p:cNvSpPr/>
            <p:nvPr/>
          </p:nvSpPr>
          <p:spPr>
            <a:xfrm>
              <a:off x="5536012" y="5013030"/>
              <a:ext cx="24955" cy="24955"/>
            </a:xfrm>
            <a:custGeom>
              <a:avLst/>
              <a:gdLst/>
              <a:ahLst/>
              <a:cxnLst/>
              <a:rect l="l" t="t" r="r" b="b"/>
              <a:pathLst>
                <a:path w="24955" h="24955" extrusionOk="0">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0" name="Google Shape;2320;p54"/>
          <p:cNvGrpSpPr/>
          <p:nvPr/>
        </p:nvGrpSpPr>
        <p:grpSpPr>
          <a:xfrm>
            <a:off x="2460832" y="2864572"/>
            <a:ext cx="282810" cy="282768"/>
            <a:chOff x="2394287" y="4799860"/>
            <a:chExt cx="639698" cy="639603"/>
          </a:xfrm>
        </p:grpSpPr>
        <p:sp>
          <p:nvSpPr>
            <p:cNvPr id="2321" name="Google Shape;2321;p54"/>
            <p:cNvSpPr/>
            <p:nvPr/>
          </p:nvSpPr>
          <p:spPr>
            <a:xfrm>
              <a:off x="2394287" y="4811385"/>
              <a:ext cx="628173" cy="628078"/>
            </a:xfrm>
            <a:custGeom>
              <a:avLst/>
              <a:gdLst/>
              <a:ahLst/>
              <a:cxnLst/>
              <a:rect l="l" t="t" r="r" b="b"/>
              <a:pathLst>
                <a:path w="628173" h="628078" extrusionOk="0">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2" name="Google Shape;2322;p54"/>
            <p:cNvSpPr/>
            <p:nvPr/>
          </p:nvSpPr>
          <p:spPr>
            <a:xfrm>
              <a:off x="2750426" y="4799860"/>
              <a:ext cx="283559" cy="283654"/>
            </a:xfrm>
            <a:custGeom>
              <a:avLst/>
              <a:gdLst/>
              <a:ahLst/>
              <a:cxnLst/>
              <a:rect l="l" t="t" r="r" b="b"/>
              <a:pathLst>
                <a:path w="283559" h="283654" extrusionOk="0">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3" name="Google Shape;2323;p54"/>
          <p:cNvGrpSpPr/>
          <p:nvPr/>
        </p:nvGrpSpPr>
        <p:grpSpPr>
          <a:xfrm>
            <a:off x="2904941" y="2886932"/>
            <a:ext cx="282811" cy="238048"/>
            <a:chOff x="4301584" y="3601021"/>
            <a:chExt cx="639699" cy="538448"/>
          </a:xfrm>
        </p:grpSpPr>
        <p:sp>
          <p:nvSpPr>
            <p:cNvPr id="2324" name="Google Shape;2324;p54"/>
            <p:cNvSpPr/>
            <p:nvPr/>
          </p:nvSpPr>
          <p:spPr>
            <a:xfrm>
              <a:off x="4420266" y="3770280"/>
              <a:ext cx="102870" cy="103060"/>
            </a:xfrm>
            <a:custGeom>
              <a:avLst/>
              <a:gdLst/>
              <a:ahLst/>
              <a:cxnLst/>
              <a:rect l="l" t="t" r="r" b="b"/>
              <a:pathLst>
                <a:path w="102870" h="103060" extrusionOk="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5" name="Google Shape;2325;p54"/>
            <p:cNvSpPr/>
            <p:nvPr/>
          </p:nvSpPr>
          <p:spPr>
            <a:xfrm>
              <a:off x="4574571"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6" name="Google Shape;2326;p54"/>
            <p:cNvSpPr/>
            <p:nvPr/>
          </p:nvSpPr>
          <p:spPr>
            <a:xfrm>
              <a:off x="4728876"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7" name="Google Shape;2327;p54"/>
            <p:cNvSpPr/>
            <p:nvPr/>
          </p:nvSpPr>
          <p:spPr>
            <a:xfrm>
              <a:off x="4301584" y="3601021"/>
              <a:ext cx="310419" cy="538448"/>
            </a:xfrm>
            <a:custGeom>
              <a:avLst/>
              <a:gdLst/>
              <a:ahLst/>
              <a:cxnLst/>
              <a:rect l="l" t="t" r="r" b="b"/>
              <a:pathLst>
                <a:path w="310419" h="538448" extrusionOk="0">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8" name="Google Shape;2328;p54"/>
            <p:cNvSpPr/>
            <p:nvPr/>
          </p:nvSpPr>
          <p:spPr>
            <a:xfrm>
              <a:off x="4452746" y="3601116"/>
              <a:ext cx="488537" cy="440721"/>
            </a:xfrm>
            <a:custGeom>
              <a:avLst/>
              <a:gdLst/>
              <a:ahLst/>
              <a:cxnLst/>
              <a:rect l="l" t="t" r="r" b="b"/>
              <a:pathLst>
                <a:path w="488537" h="440721" extrusionOk="0">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29" name="Google Shape;2329;p54"/>
          <p:cNvGrpSpPr/>
          <p:nvPr/>
        </p:nvGrpSpPr>
        <p:grpSpPr>
          <a:xfrm>
            <a:off x="4662460" y="2859151"/>
            <a:ext cx="251313" cy="282705"/>
            <a:chOff x="3485280" y="5541429"/>
            <a:chExt cx="568452" cy="639460"/>
          </a:xfrm>
        </p:grpSpPr>
        <p:sp>
          <p:nvSpPr>
            <p:cNvPr id="2330" name="Google Shape;2330;p54"/>
            <p:cNvSpPr/>
            <p:nvPr/>
          </p:nvSpPr>
          <p:spPr>
            <a:xfrm>
              <a:off x="3485280" y="5541429"/>
              <a:ext cx="568452" cy="639460"/>
            </a:xfrm>
            <a:custGeom>
              <a:avLst/>
              <a:gdLst/>
              <a:ahLst/>
              <a:cxnLst/>
              <a:rect l="l" t="t" r="r" b="b"/>
              <a:pathLst>
                <a:path w="568452" h="639460" extrusionOk="0">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1" name="Google Shape;2331;p54"/>
            <p:cNvSpPr/>
            <p:nvPr/>
          </p:nvSpPr>
          <p:spPr>
            <a:xfrm>
              <a:off x="3675793" y="5704462"/>
              <a:ext cx="187559" cy="188963"/>
            </a:xfrm>
            <a:custGeom>
              <a:avLst/>
              <a:gdLst/>
              <a:ahLst/>
              <a:cxnLst/>
              <a:rect l="l" t="t" r="r" b="b"/>
              <a:pathLst>
                <a:path w="187559" h="188963" extrusionOk="0">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332" name="Google Shape;2332;p54"/>
          <p:cNvGrpSpPr/>
          <p:nvPr/>
        </p:nvGrpSpPr>
        <p:grpSpPr>
          <a:xfrm>
            <a:off x="3338530" y="3305189"/>
            <a:ext cx="282895" cy="282895"/>
            <a:chOff x="4374915" y="4753854"/>
            <a:chExt cx="639889" cy="639889"/>
          </a:xfrm>
        </p:grpSpPr>
        <p:sp>
          <p:nvSpPr>
            <p:cNvPr id="2333" name="Google Shape;2333;p54"/>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4" name="Google Shape;2334;p54"/>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335" name="Google Shape;2335;p54"/>
          <p:cNvSpPr/>
          <p:nvPr/>
        </p:nvSpPr>
        <p:spPr>
          <a:xfrm>
            <a:off x="2028136" y="4180864"/>
            <a:ext cx="282982" cy="282940"/>
          </a:xfrm>
          <a:custGeom>
            <a:avLst/>
            <a:gdLst/>
            <a:ahLst/>
            <a:cxnLst/>
            <a:rect l="l" t="t" r="r" b="b"/>
            <a:pathLst>
              <a:path w="639508" h="639413" extrusionOk="0">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13150" y="309825"/>
            <a:ext cx="8339700" cy="572700"/>
          </a:xfrm>
        </p:spPr>
        <p:txBody>
          <a:bodyPr/>
          <a:lstStyle/>
          <a:p>
            <a:r>
              <a:rPr lang="es-ES" dirty="0" err="1"/>
              <a:t>Clean</a:t>
            </a:r>
            <a:r>
              <a:rPr lang="es-ES" dirty="0"/>
              <a:t> </a:t>
            </a:r>
            <a:r>
              <a:rPr lang="es-ES" dirty="0" err="1"/>
              <a:t>Architecture</a:t>
            </a:r>
            <a:endParaRPr lang="es-CO" dirty="0"/>
          </a:p>
        </p:txBody>
      </p:sp>
      <p:sp>
        <p:nvSpPr>
          <p:cNvPr id="4" name="Título 1"/>
          <p:cNvSpPr txBox="1">
            <a:spLocks/>
          </p:cNvSpPr>
          <p:nvPr/>
        </p:nvSpPr>
        <p:spPr>
          <a:xfrm>
            <a:off x="413150" y="1148156"/>
            <a:ext cx="8339700" cy="3499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200" b="1" dirty="0"/>
              <a:t>Principios Fundamentales</a:t>
            </a:r>
            <a:r>
              <a:rPr lang="es-CO" sz="1200" b="1" dirty="0" smtClean="0"/>
              <a:t>:</a:t>
            </a:r>
          </a:p>
          <a:p>
            <a:endParaRPr lang="es-CO" sz="1200" dirty="0"/>
          </a:p>
          <a:p>
            <a:pPr marL="171450" lvl="0" indent="-171450">
              <a:lnSpc>
                <a:spcPct val="150000"/>
              </a:lnSpc>
              <a:buFont typeface="Arial" panose="020B0604020202020204" pitchFamily="34" charset="0"/>
              <a:buChar char="•"/>
            </a:pPr>
            <a:r>
              <a:rPr lang="es-CO" sz="1000" b="1" dirty="0" smtClean="0"/>
              <a:t>Independencia </a:t>
            </a:r>
            <a:r>
              <a:rPr lang="es-CO" sz="1000" b="1" dirty="0"/>
              <a:t>de </a:t>
            </a:r>
            <a:r>
              <a:rPr lang="es-CO" sz="1000" b="1" dirty="0" err="1"/>
              <a:t>Frameworks</a:t>
            </a:r>
            <a:r>
              <a:rPr lang="es-CO" sz="1000" b="1" dirty="0"/>
              <a:t>:</a:t>
            </a:r>
            <a:r>
              <a:rPr lang="es-CO" sz="1000" dirty="0"/>
              <a:t> La aplicación no debe depender de </a:t>
            </a:r>
            <a:r>
              <a:rPr lang="es-CO" sz="1000" dirty="0" err="1"/>
              <a:t>frameworks</a:t>
            </a:r>
            <a:r>
              <a:rPr lang="es-CO" sz="1000" dirty="0"/>
              <a:t> específicos (como Spring, Django, </a:t>
            </a:r>
            <a:r>
              <a:rPr lang="es-CO" sz="1000" dirty="0" err="1"/>
              <a:t>React</a:t>
            </a:r>
            <a:r>
              <a:rPr lang="es-CO" sz="1000" dirty="0"/>
              <a:t>, etc.). Estos </a:t>
            </a:r>
            <a:r>
              <a:rPr lang="es-CO" sz="1000" dirty="0" err="1"/>
              <a:t>frameworks</a:t>
            </a:r>
            <a:r>
              <a:rPr lang="es-CO" sz="1000" dirty="0"/>
              <a:t> son herramientas que se usan, pero la lógica de negocio debe poder funcionar si se cambia el </a:t>
            </a:r>
            <a:r>
              <a:rPr lang="es-CO" sz="1000" dirty="0" err="1"/>
              <a:t>framework</a:t>
            </a:r>
            <a:r>
              <a:rPr lang="es-CO" sz="1000" dirty="0"/>
              <a:t>.</a:t>
            </a:r>
          </a:p>
          <a:p>
            <a:pPr marL="171450" lvl="0" indent="-171450">
              <a:lnSpc>
                <a:spcPct val="150000"/>
              </a:lnSpc>
              <a:buFont typeface="Arial" panose="020B0604020202020204" pitchFamily="34" charset="0"/>
              <a:buChar char="•"/>
            </a:pPr>
            <a:r>
              <a:rPr lang="es-CO" sz="1000" b="1" dirty="0"/>
              <a:t>Independencia de la Interfaz de Usuario (UI):</a:t>
            </a:r>
            <a:r>
              <a:rPr lang="es-CO" sz="1000" dirty="0"/>
              <a:t> La interfaz de usuario (sea web, móvil, de consola, etc.) debe poder cambiar sin afectar la lógica de negocio principal.</a:t>
            </a:r>
          </a:p>
          <a:p>
            <a:pPr marL="171450" lvl="0" indent="-171450">
              <a:lnSpc>
                <a:spcPct val="150000"/>
              </a:lnSpc>
              <a:buFont typeface="Arial" panose="020B0604020202020204" pitchFamily="34" charset="0"/>
              <a:buChar char="•"/>
            </a:pPr>
            <a:r>
              <a:rPr lang="es-CO" sz="1000" b="1" dirty="0"/>
              <a:t>Independencia de la Base de Datos (DB):</a:t>
            </a:r>
            <a:r>
              <a:rPr lang="es-CO" sz="1000" dirty="0"/>
              <a:t> La lógica de negocio no debe depender de un tipo de base de datos específico. Se debería poder cambiar de una base de datos relacional a una </a:t>
            </a:r>
            <a:r>
              <a:rPr lang="es-CO" sz="1000" dirty="0" err="1"/>
              <a:t>NoSQL</a:t>
            </a:r>
            <a:r>
              <a:rPr lang="es-CO" sz="1000" dirty="0"/>
              <a:t> o viceversa sin modificar el código del negocio.</a:t>
            </a:r>
          </a:p>
          <a:p>
            <a:pPr marL="171450" lvl="0" indent="-171450">
              <a:lnSpc>
                <a:spcPct val="150000"/>
              </a:lnSpc>
              <a:buFont typeface="Arial" panose="020B0604020202020204" pitchFamily="34" charset="0"/>
              <a:buChar char="•"/>
            </a:pPr>
            <a:r>
              <a:rPr lang="es-CO" sz="1000" b="1" dirty="0"/>
              <a:t>Independencia de Detalles Externos:</a:t>
            </a:r>
            <a:r>
              <a:rPr lang="es-CO" sz="1000" dirty="0"/>
              <a:t> La lógica central debe ser independiente de cualquier otra dependencia externa (servicios de terceros, </a:t>
            </a:r>
            <a:r>
              <a:rPr lang="es-CO" sz="1000" dirty="0" err="1"/>
              <a:t>APIs</a:t>
            </a:r>
            <a:r>
              <a:rPr lang="es-CO" sz="1000" dirty="0"/>
              <a:t>, etc.).</a:t>
            </a:r>
          </a:p>
          <a:p>
            <a:pPr marL="171450" lvl="0" indent="-171450">
              <a:lnSpc>
                <a:spcPct val="150000"/>
              </a:lnSpc>
              <a:buFont typeface="Arial" panose="020B0604020202020204" pitchFamily="34" charset="0"/>
              <a:buChar char="•"/>
            </a:pPr>
            <a:r>
              <a:rPr lang="es-CO" sz="1000" b="1" dirty="0" err="1"/>
              <a:t>Testeabilidad</a:t>
            </a:r>
            <a:r>
              <a:rPr lang="es-CO" sz="1000" b="1" dirty="0"/>
              <a:t>:</a:t>
            </a:r>
            <a:r>
              <a:rPr lang="es-CO" sz="1000" dirty="0"/>
              <a:t> Al desacoplar la lógica de negocio de los detalles externos, es mucho más fácil probarla de forma aislada, sin necesidad de configurar una base de datos real o una interfaz de usuario.</a:t>
            </a:r>
          </a:p>
          <a:p>
            <a:pPr marL="171450" lvl="0" indent="-171450">
              <a:lnSpc>
                <a:spcPct val="150000"/>
              </a:lnSpc>
              <a:buFont typeface="Arial" panose="020B0604020202020204" pitchFamily="34" charset="0"/>
              <a:buChar char="•"/>
            </a:pPr>
            <a:r>
              <a:rPr lang="es-CO" sz="1000" b="1" dirty="0"/>
              <a:t>Mantenibilidad y Escalabilidad:</a:t>
            </a:r>
            <a:r>
              <a:rPr lang="es-CO" sz="1000" dirty="0"/>
              <a:t> Al separar responsabilidades y tener dependencias controladas, el sistema es más fácil de entender, modificar y extender a lo largo del tiempo.</a:t>
            </a:r>
          </a:p>
        </p:txBody>
      </p:sp>
    </p:spTree>
    <p:extLst>
      <p:ext uri="{BB962C8B-B14F-4D97-AF65-F5344CB8AC3E}">
        <p14:creationId xmlns:p14="http://schemas.microsoft.com/office/powerpoint/2010/main" val="2468986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5"/>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341" name="Google Shape;2341;p55"/>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342" name="Google Shape;2342;p55"/>
          <p:cNvGrpSpPr/>
          <p:nvPr/>
        </p:nvGrpSpPr>
        <p:grpSpPr>
          <a:xfrm>
            <a:off x="698196" y="4180252"/>
            <a:ext cx="303530" cy="280284"/>
            <a:chOff x="1989449" y="4282269"/>
            <a:chExt cx="374774" cy="346073"/>
          </a:xfrm>
        </p:grpSpPr>
        <p:sp>
          <p:nvSpPr>
            <p:cNvPr id="2343" name="Google Shape;2343;p55"/>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55"/>
          <p:cNvGrpSpPr/>
          <p:nvPr/>
        </p:nvGrpSpPr>
        <p:grpSpPr>
          <a:xfrm>
            <a:off x="1212073" y="4176339"/>
            <a:ext cx="164109" cy="288111"/>
            <a:chOff x="2487439" y="4280740"/>
            <a:chExt cx="198775" cy="348972"/>
          </a:xfrm>
        </p:grpSpPr>
        <p:sp>
          <p:nvSpPr>
            <p:cNvPr id="2349" name="Google Shape;2349;p55"/>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55"/>
          <p:cNvGrpSpPr/>
          <p:nvPr/>
        </p:nvGrpSpPr>
        <p:grpSpPr>
          <a:xfrm>
            <a:off x="6896686" y="3738795"/>
            <a:ext cx="164114" cy="287481"/>
            <a:chOff x="6275635" y="4282651"/>
            <a:chExt cx="209383" cy="366778"/>
          </a:xfrm>
        </p:grpSpPr>
        <p:sp>
          <p:nvSpPr>
            <p:cNvPr id="2354" name="Google Shape;2354;p55"/>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5"/>
          <p:cNvGrpSpPr/>
          <p:nvPr/>
        </p:nvGrpSpPr>
        <p:grpSpPr>
          <a:xfrm>
            <a:off x="6868896" y="3300915"/>
            <a:ext cx="219693" cy="287181"/>
            <a:chOff x="6701186" y="4283033"/>
            <a:chExt cx="280292" cy="366396"/>
          </a:xfrm>
        </p:grpSpPr>
        <p:sp>
          <p:nvSpPr>
            <p:cNvPr id="2357" name="Google Shape;2357;p55"/>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55"/>
          <p:cNvGrpSpPr/>
          <p:nvPr/>
        </p:nvGrpSpPr>
        <p:grpSpPr>
          <a:xfrm>
            <a:off x="2461759" y="3744662"/>
            <a:ext cx="292849" cy="272251"/>
            <a:chOff x="2609571" y="3824958"/>
            <a:chExt cx="373627" cy="347347"/>
          </a:xfrm>
        </p:grpSpPr>
        <p:sp>
          <p:nvSpPr>
            <p:cNvPr id="2360" name="Google Shape;2360;p55"/>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55"/>
          <p:cNvSpPr/>
          <p:nvPr/>
        </p:nvSpPr>
        <p:spPr>
          <a:xfrm>
            <a:off x="1151711" y="3743040"/>
            <a:ext cx="284833" cy="27549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55"/>
          <p:cNvGrpSpPr/>
          <p:nvPr/>
        </p:nvGrpSpPr>
        <p:grpSpPr>
          <a:xfrm>
            <a:off x="767913" y="3739988"/>
            <a:ext cx="164096" cy="281598"/>
            <a:chOff x="916127" y="3807056"/>
            <a:chExt cx="221902" cy="380795"/>
          </a:xfrm>
        </p:grpSpPr>
        <p:sp>
          <p:nvSpPr>
            <p:cNvPr id="2364" name="Google Shape;2364;p55"/>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55"/>
          <p:cNvSpPr/>
          <p:nvPr/>
        </p:nvSpPr>
        <p:spPr>
          <a:xfrm>
            <a:off x="2955508" y="3746513"/>
            <a:ext cx="173030" cy="268547"/>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2027064" y="3766025"/>
            <a:ext cx="283959" cy="229524"/>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55"/>
          <p:cNvGrpSpPr/>
          <p:nvPr/>
        </p:nvGrpSpPr>
        <p:grpSpPr>
          <a:xfrm>
            <a:off x="3342601" y="3739269"/>
            <a:ext cx="283911" cy="283037"/>
            <a:chOff x="3513010" y="3816134"/>
            <a:chExt cx="362223" cy="361108"/>
          </a:xfrm>
        </p:grpSpPr>
        <p:sp>
          <p:nvSpPr>
            <p:cNvPr id="2371" name="Google Shape;2371;p55"/>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55"/>
          <p:cNvGrpSpPr/>
          <p:nvPr/>
        </p:nvGrpSpPr>
        <p:grpSpPr>
          <a:xfrm>
            <a:off x="3771823" y="3742140"/>
            <a:ext cx="289853" cy="277294"/>
            <a:chOff x="3950316" y="3820307"/>
            <a:chExt cx="369805" cy="353782"/>
          </a:xfrm>
        </p:grpSpPr>
        <p:sp>
          <p:nvSpPr>
            <p:cNvPr id="2376" name="Google Shape;2376;p55"/>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55"/>
          <p:cNvGrpSpPr/>
          <p:nvPr/>
        </p:nvGrpSpPr>
        <p:grpSpPr>
          <a:xfrm>
            <a:off x="7316256" y="1549551"/>
            <a:ext cx="193261" cy="294911"/>
            <a:chOff x="5373342" y="3808935"/>
            <a:chExt cx="231395" cy="353145"/>
          </a:xfrm>
        </p:grpSpPr>
        <p:sp>
          <p:nvSpPr>
            <p:cNvPr id="2381" name="Google Shape;2381;p55"/>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0" name="Google Shape;2390;p55"/>
          <p:cNvSpPr/>
          <p:nvPr/>
        </p:nvSpPr>
        <p:spPr>
          <a:xfrm>
            <a:off x="7711085" y="3743839"/>
            <a:ext cx="273372" cy="277392"/>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55"/>
          <p:cNvGrpSpPr/>
          <p:nvPr/>
        </p:nvGrpSpPr>
        <p:grpSpPr>
          <a:xfrm>
            <a:off x="5548563" y="2429695"/>
            <a:ext cx="237814" cy="287254"/>
            <a:chOff x="7571624" y="3808935"/>
            <a:chExt cx="292047" cy="352762"/>
          </a:xfrm>
        </p:grpSpPr>
        <p:sp>
          <p:nvSpPr>
            <p:cNvPr id="2392" name="Google Shape;2392;p55"/>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5"/>
          <p:cNvGrpSpPr/>
          <p:nvPr/>
        </p:nvGrpSpPr>
        <p:grpSpPr>
          <a:xfrm>
            <a:off x="2026339" y="3305603"/>
            <a:ext cx="285409" cy="282113"/>
            <a:chOff x="2174559" y="3356116"/>
            <a:chExt cx="364135" cy="359930"/>
          </a:xfrm>
        </p:grpSpPr>
        <p:sp>
          <p:nvSpPr>
            <p:cNvPr id="2399" name="Google Shape;2399;p55"/>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5"/>
          <p:cNvGrpSpPr/>
          <p:nvPr/>
        </p:nvGrpSpPr>
        <p:grpSpPr>
          <a:xfrm>
            <a:off x="1590982" y="3304966"/>
            <a:ext cx="288729" cy="283386"/>
            <a:chOff x="1731934" y="3355639"/>
            <a:chExt cx="368371" cy="361554"/>
          </a:xfrm>
        </p:grpSpPr>
        <p:sp>
          <p:nvSpPr>
            <p:cNvPr id="2402" name="Google Shape;2402;p55"/>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55"/>
          <p:cNvGrpSpPr/>
          <p:nvPr/>
        </p:nvGrpSpPr>
        <p:grpSpPr>
          <a:xfrm>
            <a:off x="3807190" y="3304242"/>
            <a:ext cx="219119" cy="284834"/>
            <a:chOff x="3990517" y="3354173"/>
            <a:chExt cx="279559" cy="363402"/>
          </a:xfrm>
        </p:grpSpPr>
        <p:sp>
          <p:nvSpPr>
            <p:cNvPr id="2405" name="Google Shape;2405;p55"/>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55"/>
          <p:cNvGrpSpPr/>
          <p:nvPr/>
        </p:nvGrpSpPr>
        <p:grpSpPr>
          <a:xfrm>
            <a:off x="3339917" y="3356155"/>
            <a:ext cx="289278" cy="181009"/>
            <a:chOff x="3497847" y="3417374"/>
            <a:chExt cx="379680" cy="237606"/>
          </a:xfrm>
        </p:grpSpPr>
        <p:sp>
          <p:nvSpPr>
            <p:cNvPr id="2409" name="Google Shape;2409;p55"/>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5"/>
          <p:cNvGrpSpPr/>
          <p:nvPr/>
        </p:nvGrpSpPr>
        <p:grpSpPr>
          <a:xfrm>
            <a:off x="2463996" y="3317145"/>
            <a:ext cx="288374" cy="259029"/>
            <a:chOff x="2612597" y="3367075"/>
            <a:chExt cx="376271" cy="337982"/>
          </a:xfrm>
        </p:grpSpPr>
        <p:sp>
          <p:nvSpPr>
            <p:cNvPr id="2414" name="Google Shape;2414;p55"/>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55"/>
          <p:cNvGrpSpPr/>
          <p:nvPr/>
        </p:nvGrpSpPr>
        <p:grpSpPr>
          <a:xfrm>
            <a:off x="2896933" y="3302054"/>
            <a:ext cx="290180" cy="289211"/>
            <a:chOff x="3071914" y="3364431"/>
            <a:chExt cx="343652" cy="342505"/>
          </a:xfrm>
        </p:grpSpPr>
        <p:sp>
          <p:nvSpPr>
            <p:cNvPr id="2417" name="Google Shape;2417;p55"/>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55"/>
          <p:cNvGrpSpPr/>
          <p:nvPr/>
        </p:nvGrpSpPr>
        <p:grpSpPr>
          <a:xfrm>
            <a:off x="744854" y="3302927"/>
            <a:ext cx="210213" cy="287466"/>
            <a:chOff x="897141" y="3359875"/>
            <a:chExt cx="257962" cy="352762"/>
          </a:xfrm>
        </p:grpSpPr>
        <p:sp>
          <p:nvSpPr>
            <p:cNvPr id="2423" name="Google Shape;2423;p55"/>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5"/>
          <p:cNvGrpSpPr/>
          <p:nvPr/>
        </p:nvGrpSpPr>
        <p:grpSpPr>
          <a:xfrm>
            <a:off x="1193033" y="3303844"/>
            <a:ext cx="202190" cy="285631"/>
            <a:chOff x="1333682" y="3344330"/>
            <a:chExt cx="271213" cy="383088"/>
          </a:xfrm>
        </p:grpSpPr>
        <p:sp>
          <p:nvSpPr>
            <p:cNvPr id="2432" name="Google Shape;2432;p5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5"/>
          <p:cNvGrpSpPr/>
          <p:nvPr/>
        </p:nvGrpSpPr>
        <p:grpSpPr>
          <a:xfrm>
            <a:off x="705778" y="2004896"/>
            <a:ext cx="288365" cy="271070"/>
            <a:chOff x="849741" y="1959307"/>
            <a:chExt cx="399398" cy="375443"/>
          </a:xfrm>
        </p:grpSpPr>
        <p:sp>
          <p:nvSpPr>
            <p:cNvPr id="2444" name="Google Shape;2444;p55"/>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55"/>
          <p:cNvGrpSpPr/>
          <p:nvPr/>
        </p:nvGrpSpPr>
        <p:grpSpPr>
          <a:xfrm>
            <a:off x="1145406" y="1996978"/>
            <a:ext cx="297443" cy="286907"/>
            <a:chOff x="1284212" y="1963766"/>
            <a:chExt cx="379489" cy="366046"/>
          </a:xfrm>
        </p:grpSpPr>
        <p:sp>
          <p:nvSpPr>
            <p:cNvPr id="2447" name="Google Shape;2447;p5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55"/>
          <p:cNvGrpSpPr/>
          <p:nvPr/>
        </p:nvGrpSpPr>
        <p:grpSpPr>
          <a:xfrm>
            <a:off x="2896934" y="2001335"/>
            <a:ext cx="290178" cy="278193"/>
            <a:chOff x="3037766" y="1969564"/>
            <a:chExt cx="370219" cy="354928"/>
          </a:xfrm>
        </p:grpSpPr>
        <p:sp>
          <p:nvSpPr>
            <p:cNvPr id="2450" name="Google Shape;2450;p55"/>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55"/>
          <p:cNvGrpSpPr/>
          <p:nvPr/>
        </p:nvGrpSpPr>
        <p:grpSpPr>
          <a:xfrm>
            <a:off x="3791284" y="1996043"/>
            <a:ext cx="250932" cy="288777"/>
            <a:chOff x="3982553" y="1971730"/>
            <a:chExt cx="304566" cy="350501"/>
          </a:xfrm>
        </p:grpSpPr>
        <p:sp>
          <p:nvSpPr>
            <p:cNvPr id="2455" name="Google Shape;2455;p55"/>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55"/>
          <p:cNvGrpSpPr/>
          <p:nvPr/>
        </p:nvGrpSpPr>
        <p:grpSpPr>
          <a:xfrm>
            <a:off x="2462632" y="2028843"/>
            <a:ext cx="291103" cy="223177"/>
            <a:chOff x="2567841" y="1994124"/>
            <a:chExt cx="399812" cy="306477"/>
          </a:xfrm>
        </p:grpSpPr>
        <p:sp>
          <p:nvSpPr>
            <p:cNvPr id="2458" name="Google Shape;2458;p55"/>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55"/>
          <p:cNvGrpSpPr/>
          <p:nvPr/>
        </p:nvGrpSpPr>
        <p:grpSpPr>
          <a:xfrm>
            <a:off x="2046616" y="1999843"/>
            <a:ext cx="244855" cy="281176"/>
            <a:chOff x="2212084" y="1960358"/>
            <a:chExt cx="324698" cy="372863"/>
          </a:xfrm>
        </p:grpSpPr>
        <p:sp>
          <p:nvSpPr>
            <p:cNvPr id="2462" name="Google Shape;2462;p55"/>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55"/>
          <p:cNvGrpSpPr/>
          <p:nvPr/>
        </p:nvGrpSpPr>
        <p:grpSpPr>
          <a:xfrm>
            <a:off x="1623715" y="1994007"/>
            <a:ext cx="223263" cy="292849"/>
            <a:chOff x="1805901" y="1960358"/>
            <a:chExt cx="284847" cy="373627"/>
          </a:xfrm>
        </p:grpSpPr>
        <p:sp>
          <p:nvSpPr>
            <p:cNvPr id="2466" name="Google Shape;2466;p55"/>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55"/>
          <p:cNvSpPr/>
          <p:nvPr/>
        </p:nvSpPr>
        <p:spPr>
          <a:xfrm>
            <a:off x="3350317" y="2009451"/>
            <a:ext cx="268477" cy="261960"/>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522968" y="3751418"/>
            <a:ext cx="289003" cy="2622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0" name="Google Shape;2470;p55"/>
          <p:cNvGrpSpPr/>
          <p:nvPr/>
        </p:nvGrpSpPr>
        <p:grpSpPr>
          <a:xfrm>
            <a:off x="5955013" y="2027663"/>
            <a:ext cx="295221" cy="220692"/>
            <a:chOff x="4869651" y="2012218"/>
            <a:chExt cx="376654" cy="281566"/>
          </a:xfrm>
        </p:grpSpPr>
        <p:sp>
          <p:nvSpPr>
            <p:cNvPr id="2471" name="Google Shape;2471;p55"/>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5"/>
          <p:cNvGrpSpPr/>
          <p:nvPr/>
        </p:nvGrpSpPr>
        <p:grpSpPr>
          <a:xfrm>
            <a:off x="8141300" y="1564252"/>
            <a:ext cx="288679" cy="265509"/>
            <a:chOff x="6195998" y="1983102"/>
            <a:chExt cx="368308" cy="338746"/>
          </a:xfrm>
        </p:grpSpPr>
        <p:sp>
          <p:nvSpPr>
            <p:cNvPr id="2476" name="Google Shape;2476;p55"/>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55"/>
          <p:cNvGrpSpPr/>
          <p:nvPr/>
        </p:nvGrpSpPr>
        <p:grpSpPr>
          <a:xfrm>
            <a:off x="7703132" y="1587260"/>
            <a:ext cx="289279" cy="219493"/>
            <a:chOff x="7542031" y="2011835"/>
            <a:chExt cx="369072" cy="280037"/>
          </a:xfrm>
        </p:grpSpPr>
        <p:sp>
          <p:nvSpPr>
            <p:cNvPr id="2480" name="Google Shape;2480;p55"/>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55"/>
          <p:cNvGrpSpPr/>
          <p:nvPr/>
        </p:nvGrpSpPr>
        <p:grpSpPr>
          <a:xfrm>
            <a:off x="7733284" y="2867425"/>
            <a:ext cx="228974" cy="288782"/>
            <a:chOff x="8010427" y="3348503"/>
            <a:chExt cx="278795" cy="351615"/>
          </a:xfrm>
        </p:grpSpPr>
        <p:sp>
          <p:nvSpPr>
            <p:cNvPr id="2490" name="Google Shape;2490;p55"/>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55"/>
          <p:cNvSpPr/>
          <p:nvPr/>
        </p:nvSpPr>
        <p:spPr>
          <a:xfrm>
            <a:off x="8194413" y="2429874"/>
            <a:ext cx="182453" cy="286898"/>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5" name="Google Shape;2495;p55"/>
          <p:cNvGrpSpPr/>
          <p:nvPr/>
        </p:nvGrpSpPr>
        <p:grpSpPr>
          <a:xfrm>
            <a:off x="5960069" y="2873431"/>
            <a:ext cx="285109" cy="276770"/>
            <a:chOff x="5314188" y="3350032"/>
            <a:chExt cx="363752" cy="353113"/>
          </a:xfrm>
        </p:grpSpPr>
        <p:sp>
          <p:nvSpPr>
            <p:cNvPr id="2496" name="Google Shape;2496;p55"/>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55"/>
          <p:cNvGrpSpPr/>
          <p:nvPr/>
        </p:nvGrpSpPr>
        <p:grpSpPr>
          <a:xfrm>
            <a:off x="6887516" y="2866208"/>
            <a:ext cx="182454" cy="291216"/>
            <a:chOff x="5829984" y="3350032"/>
            <a:chExt cx="220755" cy="352348"/>
          </a:xfrm>
        </p:grpSpPr>
        <p:sp>
          <p:nvSpPr>
            <p:cNvPr id="2499" name="Google Shape;2499;p55"/>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55"/>
          <p:cNvGrpSpPr/>
          <p:nvPr/>
        </p:nvGrpSpPr>
        <p:grpSpPr>
          <a:xfrm>
            <a:off x="5087136" y="3744462"/>
            <a:ext cx="280964" cy="276146"/>
            <a:chOff x="4882170" y="3349841"/>
            <a:chExt cx="358464" cy="352316"/>
          </a:xfrm>
        </p:grpSpPr>
        <p:sp>
          <p:nvSpPr>
            <p:cNvPr id="2504" name="Google Shape;2504;p55"/>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6" name="Google Shape;2506;p55"/>
          <p:cNvSpPr/>
          <p:nvPr/>
        </p:nvSpPr>
        <p:spPr>
          <a:xfrm>
            <a:off x="3776256" y="2869066"/>
            <a:ext cx="280987" cy="279689"/>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3341255" y="2456935"/>
            <a:ext cx="286602" cy="23356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55"/>
          <p:cNvGrpSpPr/>
          <p:nvPr/>
        </p:nvGrpSpPr>
        <p:grpSpPr>
          <a:xfrm>
            <a:off x="2898133" y="2457111"/>
            <a:ext cx="287780" cy="233215"/>
            <a:chOff x="3044965" y="2435220"/>
            <a:chExt cx="400194" cy="324316"/>
          </a:xfrm>
        </p:grpSpPr>
        <p:sp>
          <p:nvSpPr>
            <p:cNvPr id="2509" name="Google Shape;2509;p55"/>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55"/>
          <p:cNvGrpSpPr/>
          <p:nvPr/>
        </p:nvGrpSpPr>
        <p:grpSpPr>
          <a:xfrm>
            <a:off x="8141301" y="3300677"/>
            <a:ext cx="288676" cy="287656"/>
            <a:chOff x="6203579" y="3348981"/>
            <a:chExt cx="351615" cy="350373"/>
          </a:xfrm>
        </p:grpSpPr>
        <p:sp>
          <p:nvSpPr>
            <p:cNvPr id="2513" name="Google Shape;2513;p55"/>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2518;p55"/>
          <p:cNvGrpSpPr/>
          <p:nvPr/>
        </p:nvGrpSpPr>
        <p:grpSpPr>
          <a:xfrm>
            <a:off x="6834853" y="2460642"/>
            <a:ext cx="287781" cy="225361"/>
            <a:chOff x="4878379" y="2473892"/>
            <a:chExt cx="367161" cy="287523"/>
          </a:xfrm>
        </p:grpSpPr>
        <p:sp>
          <p:nvSpPr>
            <p:cNvPr id="2519" name="Google Shape;2519;p55"/>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55"/>
          <p:cNvGrpSpPr/>
          <p:nvPr/>
        </p:nvGrpSpPr>
        <p:grpSpPr>
          <a:xfrm>
            <a:off x="1180249" y="2862936"/>
            <a:ext cx="227758" cy="291950"/>
            <a:chOff x="1325719" y="2887689"/>
            <a:chExt cx="290581" cy="372481"/>
          </a:xfrm>
        </p:grpSpPr>
        <p:sp>
          <p:nvSpPr>
            <p:cNvPr id="2525" name="Google Shape;2525;p55"/>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55"/>
          <p:cNvSpPr/>
          <p:nvPr/>
        </p:nvSpPr>
        <p:spPr>
          <a:xfrm>
            <a:off x="1663848" y="2865782"/>
            <a:ext cx="142998" cy="286257"/>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8" name="Google Shape;2528;p55"/>
          <p:cNvGrpSpPr/>
          <p:nvPr/>
        </p:nvGrpSpPr>
        <p:grpSpPr>
          <a:xfrm>
            <a:off x="3343187" y="2867355"/>
            <a:ext cx="282737" cy="283112"/>
            <a:chOff x="3510335" y="2892499"/>
            <a:chExt cx="360726" cy="361204"/>
          </a:xfrm>
        </p:grpSpPr>
        <p:sp>
          <p:nvSpPr>
            <p:cNvPr id="2529" name="Google Shape;2529;p55"/>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55"/>
          <p:cNvGrpSpPr/>
          <p:nvPr/>
        </p:nvGrpSpPr>
        <p:grpSpPr>
          <a:xfrm>
            <a:off x="2923122" y="2863106"/>
            <a:ext cx="237802" cy="291609"/>
            <a:chOff x="3086313" y="2877049"/>
            <a:chExt cx="320143" cy="392581"/>
          </a:xfrm>
        </p:grpSpPr>
        <p:sp>
          <p:nvSpPr>
            <p:cNvPr id="2535" name="Google Shape;2535;p55"/>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7" name="Google Shape;2547;p55"/>
          <p:cNvSpPr/>
          <p:nvPr/>
        </p:nvSpPr>
        <p:spPr>
          <a:xfrm>
            <a:off x="2086992" y="2869503"/>
            <a:ext cx="164101" cy="278816"/>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55"/>
          <p:cNvGrpSpPr/>
          <p:nvPr/>
        </p:nvGrpSpPr>
        <p:grpSpPr>
          <a:xfrm>
            <a:off x="719141" y="2862624"/>
            <a:ext cx="261639" cy="292574"/>
            <a:chOff x="861113" y="2885746"/>
            <a:chExt cx="333809" cy="373277"/>
          </a:xfrm>
        </p:grpSpPr>
        <p:sp>
          <p:nvSpPr>
            <p:cNvPr id="2549" name="Google Shape;2549;p55"/>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2" name="Google Shape;2552;p55"/>
          <p:cNvSpPr/>
          <p:nvPr/>
        </p:nvSpPr>
        <p:spPr>
          <a:xfrm>
            <a:off x="2462633" y="2862974"/>
            <a:ext cx="291100" cy="291874"/>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2012356" y="1567858"/>
            <a:ext cx="313374" cy="267878"/>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4" name="Google Shape;2554;p55"/>
          <p:cNvGrpSpPr/>
          <p:nvPr/>
        </p:nvGrpSpPr>
        <p:grpSpPr>
          <a:xfrm>
            <a:off x="1154998" y="1557523"/>
            <a:ext cx="278260" cy="288547"/>
            <a:chOff x="1297654" y="1504481"/>
            <a:chExt cx="349354" cy="362223"/>
          </a:xfrm>
        </p:grpSpPr>
        <p:sp>
          <p:nvSpPr>
            <p:cNvPr id="2555" name="Google Shape;2555;p55"/>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55"/>
          <p:cNvSpPr/>
          <p:nvPr/>
        </p:nvSpPr>
        <p:spPr>
          <a:xfrm>
            <a:off x="3767342" y="1579331"/>
            <a:ext cx="298816" cy="244931"/>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9" name="Google Shape;2559;p55"/>
          <p:cNvGrpSpPr/>
          <p:nvPr/>
        </p:nvGrpSpPr>
        <p:grpSpPr>
          <a:xfrm>
            <a:off x="707979" y="1560276"/>
            <a:ext cx="283964" cy="283041"/>
            <a:chOff x="852385" y="1510916"/>
            <a:chExt cx="353145" cy="351998"/>
          </a:xfrm>
        </p:grpSpPr>
        <p:sp>
          <p:nvSpPr>
            <p:cNvPr id="2560" name="Google Shape;2560;p55"/>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5"/>
          <p:cNvGrpSpPr/>
          <p:nvPr/>
        </p:nvGrpSpPr>
        <p:grpSpPr>
          <a:xfrm>
            <a:off x="1590985" y="1557756"/>
            <a:ext cx="288724" cy="288081"/>
            <a:chOff x="1745217" y="1515471"/>
            <a:chExt cx="343269" cy="342505"/>
          </a:xfrm>
        </p:grpSpPr>
        <p:sp>
          <p:nvSpPr>
            <p:cNvPr id="2564" name="Google Shape;2564;p55"/>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8" name="Google Shape;2568;p55"/>
          <p:cNvSpPr/>
          <p:nvPr/>
        </p:nvSpPr>
        <p:spPr>
          <a:xfrm>
            <a:off x="3341253" y="1559305"/>
            <a:ext cx="286606" cy="28498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9" name="Google Shape;2569;p55"/>
          <p:cNvGrpSpPr/>
          <p:nvPr/>
        </p:nvGrpSpPr>
        <p:grpSpPr>
          <a:xfrm>
            <a:off x="2897842" y="1591246"/>
            <a:ext cx="288362" cy="221101"/>
            <a:chOff x="3042703" y="1529137"/>
            <a:chExt cx="411535" cy="315587"/>
          </a:xfrm>
        </p:grpSpPr>
        <p:sp>
          <p:nvSpPr>
            <p:cNvPr id="2570" name="Google Shape;2570;p55"/>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55"/>
          <p:cNvGrpSpPr/>
          <p:nvPr/>
        </p:nvGrpSpPr>
        <p:grpSpPr>
          <a:xfrm>
            <a:off x="2465372" y="1585893"/>
            <a:ext cx="285623" cy="231808"/>
            <a:chOff x="2629289" y="1544682"/>
            <a:chExt cx="350501" cy="284497"/>
          </a:xfrm>
        </p:grpSpPr>
        <p:sp>
          <p:nvSpPr>
            <p:cNvPr id="2581" name="Google Shape;2581;p55"/>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55"/>
          <p:cNvGrpSpPr/>
          <p:nvPr/>
        </p:nvGrpSpPr>
        <p:grpSpPr>
          <a:xfrm>
            <a:off x="5523292" y="2868687"/>
            <a:ext cx="288355" cy="286258"/>
            <a:chOff x="5305077" y="1502633"/>
            <a:chExt cx="367893" cy="365218"/>
          </a:xfrm>
        </p:grpSpPr>
        <p:sp>
          <p:nvSpPr>
            <p:cNvPr id="2587" name="Google Shape;2587;p55"/>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5"/>
          <p:cNvGrpSpPr/>
          <p:nvPr/>
        </p:nvGrpSpPr>
        <p:grpSpPr>
          <a:xfrm>
            <a:off x="6834403" y="1553166"/>
            <a:ext cx="288679" cy="287681"/>
            <a:chOff x="7100170" y="1500117"/>
            <a:chExt cx="368308" cy="367033"/>
          </a:xfrm>
        </p:grpSpPr>
        <p:sp>
          <p:nvSpPr>
            <p:cNvPr id="2590" name="Google Shape;2590;p55"/>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55"/>
          <p:cNvGrpSpPr/>
          <p:nvPr/>
        </p:nvGrpSpPr>
        <p:grpSpPr>
          <a:xfrm>
            <a:off x="7267328" y="2436426"/>
            <a:ext cx="291115" cy="273794"/>
            <a:chOff x="6649231" y="1500021"/>
            <a:chExt cx="390287" cy="367065"/>
          </a:xfrm>
        </p:grpSpPr>
        <p:sp>
          <p:nvSpPr>
            <p:cNvPr id="2604" name="Google Shape;2604;p55"/>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55"/>
          <p:cNvGrpSpPr/>
          <p:nvPr/>
        </p:nvGrpSpPr>
        <p:grpSpPr>
          <a:xfrm>
            <a:off x="7696003" y="3334634"/>
            <a:ext cx="303535" cy="219743"/>
            <a:chOff x="5746938" y="1543503"/>
            <a:chExt cx="387261" cy="280356"/>
          </a:xfrm>
        </p:grpSpPr>
        <p:sp>
          <p:nvSpPr>
            <p:cNvPr id="2617" name="Google Shape;2617;p55"/>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5"/>
          <p:cNvGrpSpPr/>
          <p:nvPr/>
        </p:nvGrpSpPr>
        <p:grpSpPr>
          <a:xfrm>
            <a:off x="7268247" y="3320090"/>
            <a:ext cx="289279" cy="248831"/>
            <a:chOff x="6196730" y="1525346"/>
            <a:chExt cx="369072" cy="317467"/>
          </a:xfrm>
        </p:grpSpPr>
        <p:sp>
          <p:nvSpPr>
            <p:cNvPr id="2620" name="Google Shape;2620;p55"/>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55"/>
          <p:cNvGrpSpPr/>
          <p:nvPr/>
        </p:nvGrpSpPr>
        <p:grpSpPr>
          <a:xfrm>
            <a:off x="5130992" y="1553117"/>
            <a:ext cx="193252" cy="287781"/>
            <a:chOff x="4940592" y="1500690"/>
            <a:chExt cx="246558" cy="367161"/>
          </a:xfrm>
        </p:grpSpPr>
        <p:sp>
          <p:nvSpPr>
            <p:cNvPr id="2624" name="Google Shape;2624;p55"/>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55"/>
          <p:cNvGrpSpPr/>
          <p:nvPr/>
        </p:nvGrpSpPr>
        <p:grpSpPr>
          <a:xfrm>
            <a:off x="5988132" y="3739798"/>
            <a:ext cx="228982" cy="285474"/>
            <a:chOff x="8007400" y="2902278"/>
            <a:chExt cx="285230" cy="355597"/>
          </a:xfrm>
        </p:grpSpPr>
        <p:sp>
          <p:nvSpPr>
            <p:cNvPr id="2629" name="Google Shape;2629;p55"/>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1" name="Google Shape;2631;p55"/>
          <p:cNvSpPr/>
          <p:nvPr/>
        </p:nvSpPr>
        <p:spPr>
          <a:xfrm>
            <a:off x="6417753" y="1994983"/>
            <a:ext cx="244076" cy="286052"/>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6847936" y="1992236"/>
            <a:ext cx="261613" cy="291545"/>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3" name="Google Shape;2633;p55"/>
          <p:cNvGrpSpPr/>
          <p:nvPr/>
        </p:nvGrpSpPr>
        <p:grpSpPr>
          <a:xfrm>
            <a:off x="6414322" y="3301295"/>
            <a:ext cx="250938" cy="286422"/>
            <a:chOff x="6685259" y="2902852"/>
            <a:chExt cx="311414" cy="355406"/>
          </a:xfrm>
        </p:grpSpPr>
        <p:sp>
          <p:nvSpPr>
            <p:cNvPr id="2634" name="Google Shape;2634;p55"/>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55"/>
          <p:cNvGrpSpPr/>
          <p:nvPr/>
        </p:nvGrpSpPr>
        <p:grpSpPr>
          <a:xfrm>
            <a:off x="8144720" y="2872357"/>
            <a:ext cx="281838" cy="278917"/>
            <a:chOff x="5309250" y="2903170"/>
            <a:chExt cx="359579" cy="355852"/>
          </a:xfrm>
        </p:grpSpPr>
        <p:sp>
          <p:nvSpPr>
            <p:cNvPr id="2638" name="Google Shape;2638;p55"/>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55"/>
          <p:cNvGrpSpPr/>
          <p:nvPr/>
        </p:nvGrpSpPr>
        <p:grpSpPr>
          <a:xfrm>
            <a:off x="2038224" y="2425631"/>
            <a:ext cx="261637" cy="296175"/>
            <a:chOff x="2199565" y="2421172"/>
            <a:chExt cx="312179" cy="353431"/>
          </a:xfrm>
        </p:grpSpPr>
        <p:sp>
          <p:nvSpPr>
            <p:cNvPr id="2642" name="Google Shape;2642;p55"/>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5"/>
          <p:cNvGrpSpPr/>
          <p:nvPr/>
        </p:nvGrpSpPr>
        <p:grpSpPr>
          <a:xfrm>
            <a:off x="1599318" y="2427847"/>
            <a:ext cx="272057" cy="291745"/>
            <a:chOff x="1750887" y="2425727"/>
            <a:chExt cx="320143" cy="343269"/>
          </a:xfrm>
        </p:grpSpPr>
        <p:sp>
          <p:nvSpPr>
            <p:cNvPr id="2645" name="Google Shape;2645;p55"/>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5"/>
          <p:cNvGrpSpPr/>
          <p:nvPr/>
        </p:nvGrpSpPr>
        <p:grpSpPr>
          <a:xfrm>
            <a:off x="1152759" y="2430444"/>
            <a:ext cx="282737" cy="286551"/>
            <a:chOff x="1298037" y="2425727"/>
            <a:chExt cx="338364" cy="342887"/>
          </a:xfrm>
        </p:grpSpPr>
        <p:sp>
          <p:nvSpPr>
            <p:cNvPr id="2648" name="Google Shape;2648;p55"/>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2" name="Google Shape;2652;p55"/>
          <p:cNvSpPr/>
          <p:nvPr/>
        </p:nvSpPr>
        <p:spPr>
          <a:xfrm>
            <a:off x="707250" y="2426789"/>
            <a:ext cx="285422" cy="293859"/>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3" name="Google Shape;2653;p55"/>
          <p:cNvGrpSpPr/>
          <p:nvPr/>
        </p:nvGrpSpPr>
        <p:grpSpPr>
          <a:xfrm>
            <a:off x="3785923" y="2435395"/>
            <a:ext cx="261653" cy="276649"/>
            <a:chOff x="3974207" y="2429009"/>
            <a:chExt cx="320143" cy="338491"/>
          </a:xfrm>
        </p:grpSpPr>
        <p:sp>
          <p:nvSpPr>
            <p:cNvPr id="2654" name="Google Shape;2654;p55"/>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55"/>
          <p:cNvGrpSpPr/>
          <p:nvPr/>
        </p:nvGrpSpPr>
        <p:grpSpPr>
          <a:xfrm>
            <a:off x="2462642" y="2437341"/>
            <a:ext cx="291084" cy="272757"/>
            <a:chOff x="2623237" y="2431047"/>
            <a:chExt cx="355024" cy="332630"/>
          </a:xfrm>
        </p:grpSpPr>
        <p:sp>
          <p:nvSpPr>
            <p:cNvPr id="2657" name="Google Shape;2657;p55"/>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55"/>
          <p:cNvGrpSpPr/>
          <p:nvPr/>
        </p:nvGrpSpPr>
        <p:grpSpPr>
          <a:xfrm>
            <a:off x="5955462" y="3300316"/>
            <a:ext cx="294322" cy="288380"/>
            <a:chOff x="6657194" y="2434073"/>
            <a:chExt cx="375507" cy="367925"/>
          </a:xfrm>
        </p:grpSpPr>
        <p:sp>
          <p:nvSpPr>
            <p:cNvPr id="2662" name="Google Shape;2662;p55"/>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55"/>
          <p:cNvGrpSpPr/>
          <p:nvPr/>
        </p:nvGrpSpPr>
        <p:grpSpPr>
          <a:xfrm>
            <a:off x="6395601" y="1558909"/>
            <a:ext cx="288380" cy="276195"/>
            <a:chOff x="7101317" y="2441655"/>
            <a:chExt cx="367925" cy="352380"/>
          </a:xfrm>
        </p:grpSpPr>
        <p:sp>
          <p:nvSpPr>
            <p:cNvPr id="2666" name="Google Shape;2666;p55"/>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55"/>
          <p:cNvGrpSpPr/>
          <p:nvPr/>
        </p:nvGrpSpPr>
        <p:grpSpPr>
          <a:xfrm>
            <a:off x="7268696" y="2867925"/>
            <a:ext cx="288380" cy="287781"/>
            <a:chOff x="5756399" y="2434456"/>
            <a:chExt cx="367925" cy="367161"/>
          </a:xfrm>
        </p:grpSpPr>
        <p:sp>
          <p:nvSpPr>
            <p:cNvPr id="2669" name="Google Shape;2669;p55"/>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55"/>
          <p:cNvSpPr/>
          <p:nvPr/>
        </p:nvSpPr>
        <p:spPr>
          <a:xfrm>
            <a:off x="5523118" y="1994181"/>
            <a:ext cx="288703" cy="287654"/>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957535" y="2438485"/>
            <a:ext cx="290176" cy="269676"/>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55"/>
          <p:cNvGrpSpPr/>
          <p:nvPr/>
        </p:nvGrpSpPr>
        <p:grpSpPr>
          <a:xfrm>
            <a:off x="5956198" y="1552817"/>
            <a:ext cx="292849" cy="288380"/>
            <a:chOff x="7964906" y="2434073"/>
            <a:chExt cx="373627" cy="367925"/>
          </a:xfrm>
        </p:grpSpPr>
        <p:sp>
          <p:nvSpPr>
            <p:cNvPr id="2679" name="Google Shape;2679;p55"/>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5"/>
          <p:cNvGrpSpPr/>
          <p:nvPr/>
        </p:nvGrpSpPr>
        <p:grpSpPr>
          <a:xfrm>
            <a:off x="5082679" y="4177986"/>
            <a:ext cx="289878" cy="282537"/>
            <a:chOff x="6194086" y="2437737"/>
            <a:chExt cx="369837" cy="360471"/>
          </a:xfrm>
        </p:grpSpPr>
        <p:sp>
          <p:nvSpPr>
            <p:cNvPr id="2682" name="Google Shape;2682;p55"/>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55"/>
          <p:cNvGrpSpPr/>
          <p:nvPr/>
        </p:nvGrpSpPr>
        <p:grpSpPr>
          <a:xfrm>
            <a:off x="5081214" y="2435548"/>
            <a:ext cx="292807" cy="275548"/>
            <a:chOff x="2464780" y="2072430"/>
            <a:chExt cx="1086484" cy="1022822"/>
          </a:xfrm>
        </p:grpSpPr>
        <p:sp>
          <p:nvSpPr>
            <p:cNvPr id="2685" name="Google Shape;2685;p55"/>
            <p:cNvSpPr/>
            <p:nvPr/>
          </p:nvSpPr>
          <p:spPr>
            <a:xfrm>
              <a:off x="2464780" y="2072430"/>
              <a:ext cx="1086484" cy="1022822"/>
            </a:xfrm>
            <a:custGeom>
              <a:avLst/>
              <a:gdLst/>
              <a:ahLst/>
              <a:cxnLst/>
              <a:rect l="l" t="t" r="r" b="b"/>
              <a:pathLst>
                <a:path w="1086484" h="1022822" extrusionOk="0">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55"/>
            <p:cNvSpPr/>
            <p:nvPr/>
          </p:nvSpPr>
          <p:spPr>
            <a:xfrm>
              <a:off x="2650458" y="2601879"/>
              <a:ext cx="307695" cy="307695"/>
            </a:xfrm>
            <a:custGeom>
              <a:avLst/>
              <a:gdLst/>
              <a:ahLst/>
              <a:cxnLst/>
              <a:rect l="l" t="t" r="r" b="b"/>
              <a:pathLst>
                <a:path w="307695" h="307695" extrusionOk="0">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7" name="Google Shape;2687;p55"/>
          <p:cNvGrpSpPr/>
          <p:nvPr/>
        </p:nvGrpSpPr>
        <p:grpSpPr>
          <a:xfrm>
            <a:off x="8140096" y="2014524"/>
            <a:ext cx="291086" cy="246969"/>
            <a:chOff x="4271188" y="53984"/>
            <a:chExt cx="1536886" cy="1303957"/>
          </a:xfrm>
        </p:grpSpPr>
        <p:sp>
          <p:nvSpPr>
            <p:cNvPr id="2688" name="Google Shape;2688;p55"/>
            <p:cNvSpPr/>
            <p:nvPr/>
          </p:nvSpPr>
          <p:spPr>
            <a:xfrm>
              <a:off x="4271188" y="287086"/>
              <a:ext cx="1536886" cy="1070855"/>
            </a:xfrm>
            <a:custGeom>
              <a:avLst/>
              <a:gdLst/>
              <a:ahLst/>
              <a:cxnLst/>
              <a:rect l="l" t="t" r="r" b="b"/>
              <a:pathLst>
                <a:path w="1536886" h="1070855" extrusionOk="0">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55"/>
            <p:cNvSpPr/>
            <p:nvPr/>
          </p:nvSpPr>
          <p:spPr>
            <a:xfrm>
              <a:off x="5203597" y="473752"/>
              <a:ext cx="324748" cy="324748"/>
            </a:xfrm>
            <a:custGeom>
              <a:avLst/>
              <a:gdLst/>
              <a:ahLst/>
              <a:cxnLst/>
              <a:rect l="l" t="t" r="r" b="b"/>
              <a:pathLst>
                <a:path w="324748" h="324748" extrusionOk="0">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55"/>
            <p:cNvSpPr/>
            <p:nvPr/>
          </p:nvSpPr>
          <p:spPr>
            <a:xfrm>
              <a:off x="4784015" y="53984"/>
              <a:ext cx="45025" cy="138265"/>
            </a:xfrm>
            <a:custGeom>
              <a:avLst/>
              <a:gdLst/>
              <a:ahLst/>
              <a:cxnLst/>
              <a:rect l="l" t="t" r="r" b="b"/>
              <a:pathLst>
                <a:path w="45025" h="138265" extrusionOk="0">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5"/>
            <p:cNvSpPr/>
            <p:nvPr/>
          </p:nvSpPr>
          <p:spPr>
            <a:xfrm>
              <a:off x="4595516" y="148449"/>
              <a:ext cx="110954" cy="110958"/>
            </a:xfrm>
            <a:custGeom>
              <a:avLst/>
              <a:gdLst/>
              <a:ahLst/>
              <a:cxnLst/>
              <a:rect l="l" t="t" r="r" b="b"/>
              <a:pathLst>
                <a:path w="110954" h="110958" extrusionOk="0">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5"/>
            <p:cNvSpPr/>
            <p:nvPr/>
          </p:nvSpPr>
          <p:spPr>
            <a:xfrm>
              <a:off x="4903650" y="148449"/>
              <a:ext cx="110954" cy="110955"/>
            </a:xfrm>
            <a:custGeom>
              <a:avLst/>
              <a:gdLst/>
              <a:ahLst/>
              <a:cxnLst/>
              <a:rect l="l" t="t" r="r" b="b"/>
              <a:pathLst>
                <a:path w="110954" h="110955" extrusionOk="0">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5"/>
            <p:cNvSpPr/>
            <p:nvPr/>
          </p:nvSpPr>
          <p:spPr>
            <a:xfrm>
              <a:off x="4550916" y="1126433"/>
              <a:ext cx="138265" cy="138265"/>
            </a:xfrm>
            <a:custGeom>
              <a:avLst/>
              <a:gdLst/>
              <a:ahLst/>
              <a:cxnLst/>
              <a:rect l="l" t="t" r="r" b="b"/>
              <a:pathLst>
                <a:path w="138265" h="138265" extrusionOk="0">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5"/>
            <p:cNvSpPr/>
            <p:nvPr/>
          </p:nvSpPr>
          <p:spPr>
            <a:xfrm>
              <a:off x="5395996" y="1126433"/>
              <a:ext cx="138265" cy="138265"/>
            </a:xfrm>
            <a:custGeom>
              <a:avLst/>
              <a:gdLst/>
              <a:ahLst/>
              <a:cxnLst/>
              <a:rect l="l" t="t" r="r" b="b"/>
              <a:pathLst>
                <a:path w="138265" h="138265" extrusionOk="0">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5" name="Google Shape;2695;p55"/>
          <p:cNvGrpSpPr/>
          <p:nvPr/>
        </p:nvGrpSpPr>
        <p:grpSpPr>
          <a:xfrm>
            <a:off x="7738492" y="2428997"/>
            <a:ext cx="218558" cy="288652"/>
            <a:chOff x="6750875" y="237746"/>
            <a:chExt cx="809176" cy="1068685"/>
          </a:xfrm>
        </p:grpSpPr>
        <p:sp>
          <p:nvSpPr>
            <p:cNvPr id="2696" name="Google Shape;2696;p55"/>
            <p:cNvSpPr/>
            <p:nvPr/>
          </p:nvSpPr>
          <p:spPr>
            <a:xfrm>
              <a:off x="6750875" y="237746"/>
              <a:ext cx="809176" cy="1068685"/>
            </a:xfrm>
            <a:custGeom>
              <a:avLst/>
              <a:gdLst/>
              <a:ahLst/>
              <a:cxnLst/>
              <a:rect l="l" t="t" r="r" b="b"/>
              <a:pathLst>
                <a:path w="809176" h="1068685" extrusionOk="0">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55"/>
            <p:cNvSpPr/>
            <p:nvPr/>
          </p:nvSpPr>
          <p:spPr>
            <a:xfrm>
              <a:off x="7106474" y="432568"/>
              <a:ext cx="226016" cy="226014"/>
            </a:xfrm>
            <a:custGeom>
              <a:avLst/>
              <a:gdLst/>
              <a:ahLst/>
              <a:cxnLst/>
              <a:rect l="l" t="t" r="r" b="b"/>
              <a:pathLst>
                <a:path w="226016" h="226014" extrusionOk="0">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55"/>
            <p:cNvSpPr/>
            <p:nvPr/>
          </p:nvSpPr>
          <p:spPr>
            <a:xfrm>
              <a:off x="7041582" y="367674"/>
              <a:ext cx="355798" cy="355798"/>
            </a:xfrm>
            <a:custGeom>
              <a:avLst/>
              <a:gdLst/>
              <a:ahLst/>
              <a:cxnLst/>
              <a:rect l="l" t="t" r="r" b="b"/>
              <a:pathLst>
                <a:path w="355798" h="355798" extrusionOk="0">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5"/>
            <p:cNvSpPr/>
            <p:nvPr/>
          </p:nvSpPr>
          <p:spPr>
            <a:xfrm>
              <a:off x="7041582" y="756903"/>
              <a:ext cx="355798" cy="98221"/>
            </a:xfrm>
            <a:custGeom>
              <a:avLst/>
              <a:gdLst/>
              <a:ahLst/>
              <a:cxnLst/>
              <a:rect l="l" t="t" r="r" b="b"/>
              <a:pathLst>
                <a:path w="355798" h="98221" extrusionOk="0">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5"/>
            <p:cNvSpPr/>
            <p:nvPr/>
          </p:nvSpPr>
          <p:spPr>
            <a:xfrm>
              <a:off x="7041582" y="886687"/>
              <a:ext cx="355798" cy="31336"/>
            </a:xfrm>
            <a:custGeom>
              <a:avLst/>
              <a:gdLst/>
              <a:ahLst/>
              <a:cxnLst/>
              <a:rect l="l" t="t" r="r" b="b"/>
              <a:pathLst>
                <a:path w="355798" h="31336" extrusionOk="0">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5"/>
            <p:cNvSpPr/>
            <p:nvPr/>
          </p:nvSpPr>
          <p:spPr>
            <a:xfrm>
              <a:off x="7106474" y="949588"/>
              <a:ext cx="226014" cy="31336"/>
            </a:xfrm>
            <a:custGeom>
              <a:avLst/>
              <a:gdLst/>
              <a:ahLst/>
              <a:cxnLst/>
              <a:rect l="l" t="t" r="r" b="b"/>
              <a:pathLst>
                <a:path w="226014" h="31336" extrusionOk="0">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2" name="Google Shape;2702;p55"/>
          <p:cNvGrpSpPr/>
          <p:nvPr/>
        </p:nvGrpSpPr>
        <p:grpSpPr>
          <a:xfrm>
            <a:off x="7269571" y="3770730"/>
            <a:ext cx="286629" cy="223611"/>
            <a:chOff x="7956939" y="2337918"/>
            <a:chExt cx="1536887" cy="1198984"/>
          </a:xfrm>
        </p:grpSpPr>
        <p:sp>
          <p:nvSpPr>
            <p:cNvPr id="2703" name="Google Shape;2703;p55"/>
            <p:cNvSpPr/>
            <p:nvPr/>
          </p:nvSpPr>
          <p:spPr>
            <a:xfrm>
              <a:off x="7956939" y="2337918"/>
              <a:ext cx="1536887" cy="1198984"/>
            </a:xfrm>
            <a:custGeom>
              <a:avLst/>
              <a:gdLst/>
              <a:ahLst/>
              <a:cxnLst/>
              <a:rect l="l" t="t" r="r" b="b"/>
              <a:pathLst>
                <a:path w="1536887" h="1198984" extrusionOk="0">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55"/>
            <p:cNvSpPr/>
            <p:nvPr/>
          </p:nvSpPr>
          <p:spPr>
            <a:xfrm>
              <a:off x="8422825" y="2977947"/>
              <a:ext cx="605425" cy="231508"/>
            </a:xfrm>
            <a:custGeom>
              <a:avLst/>
              <a:gdLst/>
              <a:ahLst/>
              <a:cxnLst/>
              <a:rect l="l" t="t" r="r" b="b"/>
              <a:pathLst>
                <a:path w="605425" h="231508" extrusionOk="0">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5" name="Google Shape;2705;p55"/>
          <p:cNvSpPr/>
          <p:nvPr/>
        </p:nvSpPr>
        <p:spPr>
          <a:xfrm>
            <a:off x="6396983" y="2430515"/>
            <a:ext cx="285616" cy="285616"/>
          </a:xfrm>
          <a:custGeom>
            <a:avLst/>
            <a:gdLst/>
            <a:ahLst/>
            <a:cxnLst/>
            <a:rect l="l" t="t" r="r" b="b"/>
            <a:pathLst>
              <a:path w="1446155" h="1446156" extrusionOk="0">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6" name="Google Shape;2706;p55"/>
          <p:cNvGrpSpPr/>
          <p:nvPr/>
        </p:nvGrpSpPr>
        <p:grpSpPr>
          <a:xfrm>
            <a:off x="5523126" y="3317465"/>
            <a:ext cx="288688" cy="254080"/>
            <a:chOff x="551757" y="3860930"/>
            <a:chExt cx="1153829" cy="1015509"/>
          </a:xfrm>
        </p:grpSpPr>
        <p:sp>
          <p:nvSpPr>
            <p:cNvPr id="2707" name="Google Shape;2707;p55"/>
            <p:cNvSpPr/>
            <p:nvPr/>
          </p:nvSpPr>
          <p:spPr>
            <a:xfrm>
              <a:off x="551757" y="3860930"/>
              <a:ext cx="873379" cy="1015509"/>
            </a:xfrm>
            <a:custGeom>
              <a:avLst/>
              <a:gdLst/>
              <a:ahLst/>
              <a:cxnLst/>
              <a:rect l="l" t="t" r="r" b="b"/>
              <a:pathLst>
                <a:path w="873379" h="1015509" extrusionOk="0">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55"/>
            <p:cNvSpPr/>
            <p:nvPr/>
          </p:nvSpPr>
          <p:spPr>
            <a:xfrm>
              <a:off x="900447" y="4070729"/>
              <a:ext cx="244209" cy="244211"/>
            </a:xfrm>
            <a:custGeom>
              <a:avLst/>
              <a:gdLst/>
              <a:ahLst/>
              <a:cxnLst/>
              <a:rect l="l" t="t" r="r" b="b"/>
              <a:pathLst>
                <a:path w="244209" h="244211" extrusionOk="0">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55"/>
            <p:cNvSpPr/>
            <p:nvPr/>
          </p:nvSpPr>
          <p:spPr>
            <a:xfrm>
              <a:off x="830331" y="4000611"/>
              <a:ext cx="384441" cy="384443"/>
            </a:xfrm>
            <a:custGeom>
              <a:avLst/>
              <a:gdLst/>
              <a:ahLst/>
              <a:cxnLst/>
              <a:rect l="l" t="t" r="r" b="b"/>
              <a:pathLst>
                <a:path w="384441" h="384443" extrusionOk="0">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5"/>
            <p:cNvSpPr/>
            <p:nvPr/>
          </p:nvSpPr>
          <p:spPr>
            <a:xfrm>
              <a:off x="829367" y="4420774"/>
              <a:ext cx="385405" cy="105072"/>
            </a:xfrm>
            <a:custGeom>
              <a:avLst/>
              <a:gdLst/>
              <a:ahLst/>
              <a:cxnLst/>
              <a:rect l="l" t="t" r="r" b="b"/>
              <a:pathLst>
                <a:path w="385405" h="105072" extrusionOk="0">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5"/>
            <p:cNvSpPr/>
            <p:nvPr/>
          </p:nvSpPr>
          <p:spPr>
            <a:xfrm>
              <a:off x="900447" y="4562105"/>
              <a:ext cx="244209" cy="33859"/>
            </a:xfrm>
            <a:custGeom>
              <a:avLst/>
              <a:gdLst/>
              <a:ahLst/>
              <a:cxnLst/>
              <a:rect l="l" t="t" r="r" b="b"/>
              <a:pathLst>
                <a:path w="244209" h="33859" extrusionOk="0">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5"/>
            <p:cNvSpPr/>
            <p:nvPr/>
          </p:nvSpPr>
          <p:spPr>
            <a:xfrm>
              <a:off x="900449" y="4702337"/>
              <a:ext cx="244209" cy="33859"/>
            </a:xfrm>
            <a:custGeom>
              <a:avLst/>
              <a:gdLst/>
              <a:ahLst/>
              <a:cxnLst/>
              <a:rect l="l" t="t" r="r" b="b"/>
              <a:pathLst>
                <a:path w="244209" h="33859" extrusionOk="0">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5"/>
            <p:cNvSpPr/>
            <p:nvPr/>
          </p:nvSpPr>
          <p:spPr>
            <a:xfrm>
              <a:off x="831254" y="4632221"/>
              <a:ext cx="383517" cy="33859"/>
            </a:xfrm>
            <a:custGeom>
              <a:avLst/>
              <a:gdLst/>
              <a:ahLst/>
              <a:cxnLst/>
              <a:rect l="l" t="t" r="r" b="b"/>
              <a:pathLst>
                <a:path w="383517" h="33859" extrusionOk="0">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5"/>
            <p:cNvSpPr/>
            <p:nvPr/>
          </p:nvSpPr>
          <p:spPr>
            <a:xfrm>
              <a:off x="1496963" y="3931057"/>
              <a:ext cx="208623" cy="927513"/>
            </a:xfrm>
            <a:custGeom>
              <a:avLst/>
              <a:gdLst/>
              <a:ahLst/>
              <a:cxnLst/>
              <a:rect l="l" t="t" r="r" b="b"/>
              <a:pathLst>
                <a:path w="208623" h="927513" extrusionOk="0">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5" name="Google Shape;2715;p55"/>
          <p:cNvGrpSpPr/>
          <p:nvPr/>
        </p:nvGrpSpPr>
        <p:grpSpPr>
          <a:xfrm>
            <a:off x="5105170" y="3300536"/>
            <a:ext cx="244896" cy="287940"/>
            <a:chOff x="10498304" y="503714"/>
            <a:chExt cx="1306112" cy="1536498"/>
          </a:xfrm>
        </p:grpSpPr>
        <p:sp>
          <p:nvSpPr>
            <p:cNvPr id="2716" name="Google Shape;2716;p55"/>
            <p:cNvSpPr/>
            <p:nvPr/>
          </p:nvSpPr>
          <p:spPr>
            <a:xfrm>
              <a:off x="10498304" y="503714"/>
              <a:ext cx="1306112" cy="1536498"/>
            </a:xfrm>
            <a:custGeom>
              <a:avLst/>
              <a:gdLst/>
              <a:ahLst/>
              <a:cxnLst/>
              <a:rect l="l" t="t" r="r" b="b"/>
              <a:pathLst>
                <a:path w="1306112" h="1536498" extrusionOk="0">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55"/>
            <p:cNvSpPr/>
            <p:nvPr/>
          </p:nvSpPr>
          <p:spPr>
            <a:xfrm>
              <a:off x="10684774" y="597322"/>
              <a:ext cx="231508" cy="231505"/>
            </a:xfrm>
            <a:custGeom>
              <a:avLst/>
              <a:gdLst/>
              <a:ahLst/>
              <a:cxnLst/>
              <a:rect l="l" t="t" r="r" b="b"/>
              <a:pathLst>
                <a:path w="231508" h="231505" extrusionOk="0">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55"/>
            <p:cNvSpPr/>
            <p:nvPr/>
          </p:nvSpPr>
          <p:spPr>
            <a:xfrm>
              <a:off x="10964497" y="59732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5"/>
            <p:cNvSpPr/>
            <p:nvPr/>
          </p:nvSpPr>
          <p:spPr>
            <a:xfrm>
              <a:off x="10964497" y="69056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5"/>
            <p:cNvSpPr/>
            <p:nvPr/>
          </p:nvSpPr>
          <p:spPr>
            <a:xfrm>
              <a:off x="10964497" y="78380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5"/>
            <p:cNvSpPr/>
            <p:nvPr/>
          </p:nvSpPr>
          <p:spPr>
            <a:xfrm>
              <a:off x="10684774" y="877042"/>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5"/>
            <p:cNvSpPr/>
            <p:nvPr/>
          </p:nvSpPr>
          <p:spPr>
            <a:xfrm>
              <a:off x="10684774" y="97028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5"/>
            <p:cNvSpPr/>
            <p:nvPr/>
          </p:nvSpPr>
          <p:spPr>
            <a:xfrm>
              <a:off x="10684774" y="106352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5"/>
            <p:cNvSpPr/>
            <p:nvPr/>
          </p:nvSpPr>
          <p:spPr>
            <a:xfrm>
              <a:off x="10733820" y="1540691"/>
              <a:ext cx="928375" cy="499517"/>
            </a:xfrm>
            <a:custGeom>
              <a:avLst/>
              <a:gdLst/>
              <a:ahLst/>
              <a:cxnLst/>
              <a:rect l="l" t="t" r="r" b="b"/>
              <a:pathLst>
                <a:path w="928375" h="499517" extrusionOk="0">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5"/>
            <p:cNvSpPr/>
            <p:nvPr/>
          </p:nvSpPr>
          <p:spPr>
            <a:xfrm>
              <a:off x="10591535" y="1250004"/>
              <a:ext cx="278125" cy="45025"/>
            </a:xfrm>
            <a:custGeom>
              <a:avLst/>
              <a:gdLst/>
              <a:ahLst/>
              <a:cxnLst/>
              <a:rect l="l" t="t" r="r" b="b"/>
              <a:pathLst>
                <a:path w="278125" h="45025" extrusionOk="0">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5"/>
            <p:cNvSpPr/>
            <p:nvPr/>
          </p:nvSpPr>
          <p:spPr>
            <a:xfrm>
              <a:off x="10917877" y="1484427"/>
              <a:ext cx="324748" cy="324754"/>
            </a:xfrm>
            <a:custGeom>
              <a:avLst/>
              <a:gdLst/>
              <a:ahLst/>
              <a:cxnLst/>
              <a:rect l="l" t="t" r="r" b="b"/>
              <a:pathLst>
                <a:path w="324748" h="324754" extrusionOk="0">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5"/>
            <p:cNvSpPr/>
            <p:nvPr/>
          </p:nvSpPr>
          <p:spPr>
            <a:xfrm>
              <a:off x="10824634" y="1391190"/>
              <a:ext cx="511230" cy="511227"/>
            </a:xfrm>
            <a:custGeom>
              <a:avLst/>
              <a:gdLst/>
              <a:ahLst/>
              <a:cxnLst/>
              <a:rect l="l" t="t" r="r" b="b"/>
              <a:pathLst>
                <a:path w="511230" h="511227" extrusionOk="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28" name="Google Shape;2728;p55"/>
          <p:cNvSpPr/>
          <p:nvPr/>
        </p:nvSpPr>
        <p:spPr>
          <a:xfrm>
            <a:off x="8142831" y="3775361"/>
            <a:ext cx="285616" cy="214348"/>
          </a:xfrm>
          <a:custGeom>
            <a:avLst/>
            <a:gdLst/>
            <a:ahLst/>
            <a:cxnLst/>
            <a:rect l="l" t="t" r="r" b="b"/>
            <a:pathLst>
              <a:path w="1446157" h="1085308" extrusionOk="0">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5"/>
          <p:cNvSpPr/>
          <p:nvPr/>
        </p:nvSpPr>
        <p:spPr>
          <a:xfrm>
            <a:off x="7704953" y="1992004"/>
            <a:ext cx="285637" cy="292009"/>
          </a:xfrm>
          <a:custGeom>
            <a:avLst/>
            <a:gdLst/>
            <a:ahLst/>
            <a:cxnLst/>
            <a:rect l="l" t="t" r="r" b="b"/>
            <a:pathLst>
              <a:path w="1503350" h="1536888" extrusionOk="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0" name="Google Shape;2730;p55"/>
          <p:cNvGrpSpPr/>
          <p:nvPr/>
        </p:nvGrpSpPr>
        <p:grpSpPr>
          <a:xfrm>
            <a:off x="6399269" y="3742013"/>
            <a:ext cx="281044" cy="281044"/>
            <a:chOff x="965200" y="1989458"/>
            <a:chExt cx="2879551" cy="2879550"/>
          </a:xfrm>
        </p:grpSpPr>
        <p:sp>
          <p:nvSpPr>
            <p:cNvPr id="2731" name="Google Shape;2731;p55"/>
            <p:cNvSpPr/>
            <p:nvPr/>
          </p:nvSpPr>
          <p:spPr>
            <a:xfrm>
              <a:off x="2082451" y="3071202"/>
              <a:ext cx="641621" cy="1012217"/>
            </a:xfrm>
            <a:custGeom>
              <a:avLst/>
              <a:gdLst/>
              <a:ahLst/>
              <a:cxnLst/>
              <a:rect l="l" t="t" r="r" b="b"/>
              <a:pathLst>
                <a:path w="641621" h="1012217" extrusionOk="0">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55"/>
            <p:cNvSpPr/>
            <p:nvPr/>
          </p:nvSpPr>
          <p:spPr>
            <a:xfrm>
              <a:off x="965200" y="2956790"/>
              <a:ext cx="701587" cy="944892"/>
            </a:xfrm>
            <a:custGeom>
              <a:avLst/>
              <a:gdLst/>
              <a:ahLst/>
              <a:cxnLst/>
              <a:rect l="l" t="t" r="r" b="b"/>
              <a:pathLst>
                <a:path w="701587" h="944892" extrusionOk="0">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55"/>
            <p:cNvSpPr/>
            <p:nvPr/>
          </p:nvSpPr>
          <p:spPr>
            <a:xfrm>
              <a:off x="3132201" y="2956790"/>
              <a:ext cx="712550" cy="944892"/>
            </a:xfrm>
            <a:custGeom>
              <a:avLst/>
              <a:gdLst/>
              <a:ahLst/>
              <a:cxnLst/>
              <a:rect l="l" t="t" r="r" b="b"/>
              <a:pathLst>
                <a:path w="712550" h="944892" extrusionOk="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5"/>
            <p:cNvSpPr/>
            <p:nvPr/>
          </p:nvSpPr>
          <p:spPr>
            <a:xfrm>
              <a:off x="1494107" y="2767707"/>
              <a:ext cx="1810749" cy="1634128"/>
            </a:xfrm>
            <a:custGeom>
              <a:avLst/>
              <a:gdLst/>
              <a:ahLst/>
              <a:cxnLst/>
              <a:rect l="l" t="t" r="r" b="b"/>
              <a:pathLst>
                <a:path w="1810749" h="1634128" extrusionOk="0">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5"/>
            <p:cNvSpPr/>
            <p:nvPr/>
          </p:nvSpPr>
          <p:spPr>
            <a:xfrm>
              <a:off x="1932532" y="4193260"/>
              <a:ext cx="944892" cy="675748"/>
            </a:xfrm>
            <a:custGeom>
              <a:avLst/>
              <a:gdLst/>
              <a:ahLst/>
              <a:cxnLst/>
              <a:rect l="l" t="t" r="r" b="b"/>
              <a:pathLst>
                <a:path w="944892" h="675748" extrusionOk="0">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5"/>
            <p:cNvSpPr/>
            <p:nvPr/>
          </p:nvSpPr>
          <p:spPr>
            <a:xfrm>
              <a:off x="1932532" y="4200768"/>
              <a:ext cx="84678" cy="282488"/>
            </a:xfrm>
            <a:custGeom>
              <a:avLst/>
              <a:gdLst/>
              <a:ahLst/>
              <a:cxnLst/>
              <a:rect l="l" t="t" r="r" b="b"/>
              <a:pathLst>
                <a:path w="84678" h="282488" extrusionOk="0">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5"/>
            <p:cNvSpPr/>
            <p:nvPr/>
          </p:nvSpPr>
          <p:spPr>
            <a:xfrm>
              <a:off x="1932532" y="1989458"/>
              <a:ext cx="944892" cy="696173"/>
            </a:xfrm>
            <a:custGeom>
              <a:avLst/>
              <a:gdLst/>
              <a:ahLst/>
              <a:cxnLst/>
              <a:rect l="l" t="t" r="r" b="b"/>
              <a:pathLst>
                <a:path w="944892" h="696173" extrusionOk="0">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5"/>
            <p:cNvSpPr/>
            <p:nvPr/>
          </p:nvSpPr>
          <p:spPr>
            <a:xfrm>
              <a:off x="1932532" y="2385427"/>
              <a:ext cx="84678" cy="299379"/>
            </a:xfrm>
            <a:custGeom>
              <a:avLst/>
              <a:gdLst/>
              <a:ahLst/>
              <a:cxnLst/>
              <a:rect l="l" t="t" r="r" b="b"/>
              <a:pathLst>
                <a:path w="84678" h="299379" extrusionOk="0">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9" name="Google Shape;2739;p55"/>
          <p:cNvGrpSpPr/>
          <p:nvPr/>
        </p:nvGrpSpPr>
        <p:grpSpPr>
          <a:xfrm>
            <a:off x="5536639" y="1554474"/>
            <a:ext cx="261662" cy="285066"/>
            <a:chOff x="9422494" y="3313750"/>
            <a:chExt cx="1655039" cy="1803075"/>
          </a:xfrm>
        </p:grpSpPr>
        <p:sp>
          <p:nvSpPr>
            <p:cNvPr id="2740" name="Google Shape;2740;p55"/>
            <p:cNvSpPr/>
            <p:nvPr/>
          </p:nvSpPr>
          <p:spPr>
            <a:xfrm>
              <a:off x="9975761" y="3313750"/>
              <a:ext cx="944838" cy="828379"/>
            </a:xfrm>
            <a:custGeom>
              <a:avLst/>
              <a:gdLst/>
              <a:ahLst/>
              <a:cxnLst/>
              <a:rect l="l" t="t" r="r" b="b"/>
              <a:pathLst>
                <a:path w="944838" h="828379" extrusionOk="0">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55"/>
            <p:cNvSpPr/>
            <p:nvPr/>
          </p:nvSpPr>
          <p:spPr>
            <a:xfrm>
              <a:off x="10262144" y="3533412"/>
              <a:ext cx="382675" cy="382682"/>
            </a:xfrm>
            <a:custGeom>
              <a:avLst/>
              <a:gdLst/>
              <a:ahLst/>
              <a:cxnLst/>
              <a:rect l="l" t="t" r="r" b="b"/>
              <a:pathLst>
                <a:path w="382675" h="382682" extrusionOk="0">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55"/>
            <p:cNvSpPr/>
            <p:nvPr/>
          </p:nvSpPr>
          <p:spPr>
            <a:xfrm>
              <a:off x="9422494" y="4139349"/>
              <a:ext cx="1655039" cy="977476"/>
            </a:xfrm>
            <a:custGeom>
              <a:avLst/>
              <a:gdLst/>
              <a:ahLst/>
              <a:cxnLst/>
              <a:rect l="l" t="t" r="r" b="b"/>
              <a:pathLst>
                <a:path w="1655039" h="977476" extrusionOk="0">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3" name="Google Shape;2743;p55"/>
          <p:cNvSpPr/>
          <p:nvPr/>
        </p:nvSpPr>
        <p:spPr>
          <a:xfrm>
            <a:off x="1589616" y="3741273"/>
            <a:ext cx="284401" cy="284236"/>
          </a:xfrm>
          <a:custGeom>
            <a:avLst/>
            <a:gdLst/>
            <a:ahLst/>
            <a:cxnLst/>
            <a:rect l="l" t="t" r="r" b="b"/>
            <a:pathLst>
              <a:path w="653795" h="653415" extrusionOk="0">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44" name="Google Shape;2744;p55"/>
          <p:cNvGrpSpPr/>
          <p:nvPr/>
        </p:nvGrpSpPr>
        <p:grpSpPr>
          <a:xfrm>
            <a:off x="5116067" y="1998904"/>
            <a:ext cx="227848" cy="278656"/>
            <a:chOff x="7662862" y="3107911"/>
            <a:chExt cx="522827" cy="639413"/>
          </a:xfrm>
        </p:grpSpPr>
        <p:sp>
          <p:nvSpPr>
            <p:cNvPr id="2745" name="Google Shape;2745;p55"/>
            <p:cNvSpPr/>
            <p:nvPr/>
          </p:nvSpPr>
          <p:spPr>
            <a:xfrm>
              <a:off x="7662862" y="3107911"/>
              <a:ext cx="522827" cy="639413"/>
            </a:xfrm>
            <a:custGeom>
              <a:avLst/>
              <a:gdLst/>
              <a:ahLst/>
              <a:cxnLst/>
              <a:rect l="l" t="t" r="r" b="b"/>
              <a:pathLst>
                <a:path w="522827" h="639413" extrusionOk="0">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6" name="Google Shape;2746;p55"/>
            <p:cNvSpPr/>
            <p:nvPr/>
          </p:nvSpPr>
          <p:spPr>
            <a:xfrm>
              <a:off x="7837264" y="3495865"/>
              <a:ext cx="251364" cy="134969"/>
            </a:xfrm>
            <a:custGeom>
              <a:avLst/>
              <a:gdLst/>
              <a:ahLst/>
              <a:cxnLst/>
              <a:rect l="l" t="t" r="r" b="b"/>
              <a:pathLst>
                <a:path w="251364" h="134969" extrusionOk="0">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7" name="Google Shape;2747;p55"/>
            <p:cNvSpPr/>
            <p:nvPr/>
          </p:nvSpPr>
          <p:spPr>
            <a:xfrm>
              <a:off x="7876126" y="3534536"/>
              <a:ext cx="173831" cy="18668"/>
            </a:xfrm>
            <a:custGeom>
              <a:avLst/>
              <a:gdLst/>
              <a:ahLst/>
              <a:cxnLst/>
              <a:rect l="l" t="t" r="r" b="b"/>
              <a:pathLst>
                <a:path w="173831" h="18668" extrusionOk="0">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8" name="Google Shape;2748;p55"/>
            <p:cNvSpPr/>
            <p:nvPr/>
          </p:nvSpPr>
          <p:spPr>
            <a:xfrm>
              <a:off x="7894890" y="3573303"/>
              <a:ext cx="136303" cy="18668"/>
            </a:xfrm>
            <a:custGeom>
              <a:avLst/>
              <a:gdLst/>
              <a:ahLst/>
              <a:cxnLst/>
              <a:rect l="l" t="t" r="r" b="b"/>
              <a:pathLst>
                <a:path w="136303" h="18668" extrusionOk="0">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9" name="Google Shape;2749;p55"/>
            <p:cNvSpPr/>
            <p:nvPr/>
          </p:nvSpPr>
          <p:spPr>
            <a:xfrm>
              <a:off x="7876221" y="3224307"/>
              <a:ext cx="173640" cy="173640"/>
            </a:xfrm>
            <a:custGeom>
              <a:avLst/>
              <a:gdLst/>
              <a:ahLst/>
              <a:cxnLst/>
              <a:rect l="l" t="t" r="r" b="b"/>
              <a:pathLst>
                <a:path w="173640" h="173640" extrusionOk="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0" name="Google Shape;2750;p55"/>
            <p:cNvSpPr/>
            <p:nvPr/>
          </p:nvSpPr>
          <p:spPr>
            <a:xfrm>
              <a:off x="7837360" y="3187311"/>
              <a:ext cx="251459" cy="249689"/>
            </a:xfrm>
            <a:custGeom>
              <a:avLst/>
              <a:gdLst/>
              <a:ahLst/>
              <a:cxnLst/>
              <a:rect l="l" t="t" r="r" b="b"/>
              <a:pathLst>
                <a:path w="251459" h="249689" extrusionOk="0">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51" name="Google Shape;2751;p55"/>
          <p:cNvGrpSpPr/>
          <p:nvPr/>
        </p:nvGrpSpPr>
        <p:grpSpPr>
          <a:xfrm>
            <a:off x="7265516" y="1998708"/>
            <a:ext cx="283464" cy="283464"/>
            <a:chOff x="6822566" y="3141725"/>
            <a:chExt cx="571500" cy="571499"/>
          </a:xfrm>
        </p:grpSpPr>
        <p:sp>
          <p:nvSpPr>
            <p:cNvPr id="2752" name="Google Shape;2752;p55"/>
            <p:cNvSpPr/>
            <p:nvPr/>
          </p:nvSpPr>
          <p:spPr>
            <a:xfrm>
              <a:off x="6822566" y="3141725"/>
              <a:ext cx="571500" cy="571499"/>
            </a:xfrm>
            <a:custGeom>
              <a:avLst/>
              <a:gdLst/>
              <a:ahLst/>
              <a:cxnLst/>
              <a:rect l="l" t="t" r="r" b="b"/>
              <a:pathLst>
                <a:path w="571500" h="571499" extrusionOk="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3" name="Google Shape;2753;p55"/>
            <p:cNvSpPr/>
            <p:nvPr/>
          </p:nvSpPr>
          <p:spPr>
            <a:xfrm>
              <a:off x="6856475" y="3175634"/>
              <a:ext cx="503872" cy="503872"/>
            </a:xfrm>
            <a:custGeom>
              <a:avLst/>
              <a:gdLst/>
              <a:ahLst/>
              <a:cxnLst/>
              <a:rect l="l" t="t" r="r" b="b"/>
              <a:pathLst>
                <a:path w="503872" h="503872" extrusionOk="0">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4" name="Google Shape;2754;p55"/>
            <p:cNvSpPr/>
            <p:nvPr/>
          </p:nvSpPr>
          <p:spPr>
            <a:xfrm>
              <a:off x="7054976" y="3374135"/>
              <a:ext cx="106870" cy="106870"/>
            </a:xfrm>
            <a:custGeom>
              <a:avLst/>
              <a:gdLst/>
              <a:ahLst/>
              <a:cxnLst/>
              <a:rect l="l" t="t" r="r" b="b"/>
              <a:pathLst>
                <a:path w="106870" h="106870" extrusionOk="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5" name="Google Shape;2755;p55"/>
            <p:cNvSpPr/>
            <p:nvPr/>
          </p:nvSpPr>
          <p:spPr>
            <a:xfrm>
              <a:off x="6974449" y="3209543"/>
              <a:ext cx="268019" cy="163353"/>
            </a:xfrm>
            <a:custGeom>
              <a:avLst/>
              <a:gdLst/>
              <a:ahLst/>
              <a:cxnLst/>
              <a:rect l="l" t="t" r="r" b="b"/>
              <a:pathLst>
                <a:path w="268019" h="163353" extrusionOk="0">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6" name="Google Shape;2756;p55"/>
            <p:cNvSpPr/>
            <p:nvPr/>
          </p:nvSpPr>
          <p:spPr>
            <a:xfrm>
              <a:off x="6890243" y="3394455"/>
              <a:ext cx="195474" cy="234283"/>
            </a:xfrm>
            <a:custGeom>
              <a:avLst/>
              <a:gdLst/>
              <a:ahLst/>
              <a:cxnLst/>
              <a:rect l="l" t="t" r="r" b="b"/>
              <a:pathLst>
                <a:path w="195474" h="234283" extrusionOk="0">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7" name="Google Shape;2757;p55"/>
            <p:cNvSpPr/>
            <p:nvPr/>
          </p:nvSpPr>
          <p:spPr>
            <a:xfrm>
              <a:off x="7131045" y="3394264"/>
              <a:ext cx="195526" cy="234378"/>
            </a:xfrm>
            <a:custGeom>
              <a:avLst/>
              <a:gdLst/>
              <a:ahLst/>
              <a:cxnLst/>
              <a:rect l="l" t="t" r="r" b="b"/>
              <a:pathLst>
                <a:path w="195526" h="234378" extrusionOk="0">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758" name="Google Shape;2758;p55"/>
          <p:cNvSpPr/>
          <p:nvPr/>
        </p:nvSpPr>
        <p:spPr>
          <a:xfrm>
            <a:off x="5117544" y="2870964"/>
            <a:ext cx="220148" cy="284277"/>
          </a:xfrm>
          <a:custGeom>
            <a:avLst/>
            <a:gdLst/>
            <a:ahLst/>
            <a:cxnLst/>
            <a:rect l="l" t="t" r="r" b="b"/>
            <a:pathLst>
              <a:path w="506087" h="653510" extrusionOk="0">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9" name="Google Shape;2759;p55"/>
          <p:cNvSpPr/>
          <p:nvPr/>
        </p:nvSpPr>
        <p:spPr>
          <a:xfrm>
            <a:off x="5525969" y="4178945"/>
            <a:ext cx="283001" cy="282957"/>
          </a:xfrm>
          <a:custGeom>
            <a:avLst/>
            <a:gdLst/>
            <a:ahLst/>
            <a:cxnLst/>
            <a:rect l="l" t="t" r="r" b="b"/>
            <a:pathLst>
              <a:path w="615219" h="615124" extrusionOk="0">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60" name="Google Shape;2760;p55"/>
          <p:cNvGrpSpPr/>
          <p:nvPr/>
        </p:nvGrpSpPr>
        <p:grpSpPr>
          <a:xfrm>
            <a:off x="6397241" y="2866966"/>
            <a:ext cx="283517" cy="283509"/>
            <a:chOff x="2843215" y="176245"/>
            <a:chExt cx="6502675" cy="6502493"/>
          </a:xfrm>
        </p:grpSpPr>
        <p:sp>
          <p:nvSpPr>
            <p:cNvPr id="2761" name="Google Shape;2761;p55"/>
            <p:cNvSpPr/>
            <p:nvPr/>
          </p:nvSpPr>
          <p:spPr>
            <a:xfrm>
              <a:off x="2843215" y="176245"/>
              <a:ext cx="6502675" cy="6502493"/>
            </a:xfrm>
            <a:custGeom>
              <a:avLst/>
              <a:gdLst/>
              <a:ahLst/>
              <a:cxnLst/>
              <a:rect l="l" t="t" r="r" b="b"/>
              <a:pathLst>
                <a:path w="6502675" h="6502493" extrusionOk="0">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2" name="Google Shape;2762;p55"/>
            <p:cNvSpPr/>
            <p:nvPr/>
          </p:nvSpPr>
          <p:spPr>
            <a:xfrm>
              <a:off x="5390586" y="2418301"/>
              <a:ext cx="1407865" cy="2018061"/>
            </a:xfrm>
            <a:custGeom>
              <a:avLst/>
              <a:gdLst/>
              <a:ahLst/>
              <a:cxnLst/>
              <a:rect l="l" t="t" r="r" b="b"/>
              <a:pathLst>
                <a:path w="1407865" h="2018061" extrusionOk="0">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56"/>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768" name="Google Shape;2768;p56"/>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769" name="Google Shape;2769;p56"/>
          <p:cNvGrpSpPr/>
          <p:nvPr/>
        </p:nvGrpSpPr>
        <p:grpSpPr>
          <a:xfrm>
            <a:off x="2043469" y="2434024"/>
            <a:ext cx="254020" cy="275455"/>
            <a:chOff x="2216956" y="1510503"/>
            <a:chExt cx="318721" cy="345615"/>
          </a:xfrm>
        </p:grpSpPr>
        <p:sp>
          <p:nvSpPr>
            <p:cNvPr id="2770" name="Google Shape;2770;p56"/>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6"/>
          <p:cNvGrpSpPr/>
          <p:nvPr/>
        </p:nvGrpSpPr>
        <p:grpSpPr>
          <a:xfrm>
            <a:off x="2031382" y="2916307"/>
            <a:ext cx="278195" cy="183349"/>
            <a:chOff x="3988156" y="1568461"/>
            <a:chExt cx="349052" cy="230049"/>
          </a:xfrm>
        </p:grpSpPr>
        <p:sp>
          <p:nvSpPr>
            <p:cNvPr id="2776" name="Google Shape;2776;p56"/>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56"/>
          <p:cNvGrpSpPr/>
          <p:nvPr/>
        </p:nvGrpSpPr>
        <p:grpSpPr>
          <a:xfrm>
            <a:off x="2899974" y="2869683"/>
            <a:ext cx="286336" cy="276597"/>
            <a:chOff x="2633037" y="1499873"/>
            <a:chExt cx="379002" cy="366112"/>
          </a:xfrm>
        </p:grpSpPr>
        <p:sp>
          <p:nvSpPr>
            <p:cNvPr id="2784" name="Google Shape;2784;p56"/>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56"/>
          <p:cNvGrpSpPr/>
          <p:nvPr/>
        </p:nvGrpSpPr>
        <p:grpSpPr>
          <a:xfrm>
            <a:off x="6842598" y="1560119"/>
            <a:ext cx="261275" cy="284536"/>
            <a:chOff x="6675256" y="1516169"/>
            <a:chExt cx="327823" cy="357009"/>
          </a:xfrm>
        </p:grpSpPr>
        <p:sp>
          <p:nvSpPr>
            <p:cNvPr id="2791" name="Google Shape;2791;p56"/>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56"/>
          <p:cNvGrpSpPr/>
          <p:nvPr/>
        </p:nvGrpSpPr>
        <p:grpSpPr>
          <a:xfrm>
            <a:off x="7729305" y="1994390"/>
            <a:ext cx="239815" cy="284232"/>
            <a:chOff x="8020159" y="1516551"/>
            <a:chExt cx="300897" cy="356627"/>
          </a:xfrm>
        </p:grpSpPr>
        <p:sp>
          <p:nvSpPr>
            <p:cNvPr id="2801" name="Google Shape;2801;p56"/>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56"/>
          <p:cNvGrpSpPr/>
          <p:nvPr/>
        </p:nvGrpSpPr>
        <p:grpSpPr>
          <a:xfrm>
            <a:off x="5555142" y="1994390"/>
            <a:ext cx="205114" cy="284232"/>
            <a:chOff x="5377363" y="1516169"/>
            <a:chExt cx="257357" cy="356627"/>
          </a:xfrm>
        </p:grpSpPr>
        <p:sp>
          <p:nvSpPr>
            <p:cNvPr id="2807" name="Google Shape;2807;p56"/>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4" name="Google Shape;2824;p56"/>
          <p:cNvGrpSpPr/>
          <p:nvPr/>
        </p:nvGrpSpPr>
        <p:grpSpPr>
          <a:xfrm>
            <a:off x="6831272" y="2447679"/>
            <a:ext cx="283927" cy="253132"/>
            <a:chOff x="4880567" y="1535870"/>
            <a:chExt cx="356245" cy="317607"/>
          </a:xfrm>
        </p:grpSpPr>
        <p:sp>
          <p:nvSpPr>
            <p:cNvPr id="2825" name="Google Shape;2825;p56"/>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56"/>
          <p:cNvGrpSpPr/>
          <p:nvPr/>
        </p:nvGrpSpPr>
        <p:grpSpPr>
          <a:xfrm>
            <a:off x="5960377" y="1559967"/>
            <a:ext cx="284815" cy="284841"/>
            <a:chOff x="5771483" y="1515787"/>
            <a:chExt cx="357359" cy="357391"/>
          </a:xfrm>
        </p:grpSpPr>
        <p:sp>
          <p:nvSpPr>
            <p:cNvPr id="2831" name="Google Shape;2831;p56"/>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6"/>
          <p:cNvGrpSpPr/>
          <p:nvPr/>
        </p:nvGrpSpPr>
        <p:grpSpPr>
          <a:xfrm>
            <a:off x="7282964" y="1558850"/>
            <a:ext cx="260666" cy="287073"/>
            <a:chOff x="7562766" y="1514864"/>
            <a:chExt cx="327059" cy="360192"/>
          </a:xfrm>
        </p:grpSpPr>
        <p:sp>
          <p:nvSpPr>
            <p:cNvPr id="2836" name="Google Shape;2836;p56"/>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6"/>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6"/>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6"/>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6"/>
          <p:cNvGrpSpPr/>
          <p:nvPr/>
        </p:nvGrpSpPr>
        <p:grpSpPr>
          <a:xfrm>
            <a:off x="6394425" y="1558069"/>
            <a:ext cx="288184" cy="288637"/>
            <a:chOff x="6259175" y="1559008"/>
            <a:chExt cx="271743" cy="272093"/>
          </a:xfrm>
        </p:grpSpPr>
        <p:sp>
          <p:nvSpPr>
            <p:cNvPr id="2841" name="Google Shape;2841;p56"/>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56"/>
          <p:cNvGrpSpPr/>
          <p:nvPr/>
        </p:nvGrpSpPr>
        <p:grpSpPr>
          <a:xfrm>
            <a:off x="5097817" y="4214613"/>
            <a:ext cx="265207" cy="224621"/>
            <a:chOff x="6671087" y="2009304"/>
            <a:chExt cx="332757" cy="281833"/>
          </a:xfrm>
        </p:grpSpPr>
        <p:sp>
          <p:nvSpPr>
            <p:cNvPr id="2859" name="Google Shape;2859;p56"/>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6"/>
          <p:cNvGrpSpPr/>
          <p:nvPr/>
        </p:nvGrpSpPr>
        <p:grpSpPr>
          <a:xfrm>
            <a:off x="3341830" y="1997392"/>
            <a:ext cx="278778" cy="278499"/>
            <a:chOff x="2201806" y="1976585"/>
            <a:chExt cx="349784" cy="349434"/>
          </a:xfrm>
        </p:grpSpPr>
        <p:sp>
          <p:nvSpPr>
            <p:cNvPr id="2862" name="Google Shape;2862;p56"/>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56"/>
          <p:cNvSpPr/>
          <p:nvPr/>
        </p:nvSpPr>
        <p:spPr>
          <a:xfrm>
            <a:off x="5968689" y="3325174"/>
            <a:ext cx="268192" cy="24489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7" name="Google Shape;2867;p56"/>
          <p:cNvGrpSpPr/>
          <p:nvPr/>
        </p:nvGrpSpPr>
        <p:grpSpPr>
          <a:xfrm>
            <a:off x="720803" y="2432337"/>
            <a:ext cx="275176" cy="278829"/>
            <a:chOff x="3979435" y="1976585"/>
            <a:chExt cx="345265" cy="349848"/>
          </a:xfrm>
        </p:grpSpPr>
        <p:sp>
          <p:nvSpPr>
            <p:cNvPr id="2868" name="Google Shape;2868;p56"/>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6"/>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6"/>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56"/>
          <p:cNvGrpSpPr/>
          <p:nvPr/>
        </p:nvGrpSpPr>
        <p:grpSpPr>
          <a:xfrm>
            <a:off x="1153925" y="2432502"/>
            <a:ext cx="279082" cy="278499"/>
            <a:chOff x="3541011" y="1508594"/>
            <a:chExt cx="350166" cy="349434"/>
          </a:xfrm>
        </p:grpSpPr>
        <p:sp>
          <p:nvSpPr>
            <p:cNvPr id="2886" name="Google Shape;2886;p56"/>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6"/>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6"/>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6"/>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56"/>
          <p:cNvGrpSpPr/>
          <p:nvPr/>
        </p:nvGrpSpPr>
        <p:grpSpPr>
          <a:xfrm>
            <a:off x="1638632" y="2423573"/>
            <a:ext cx="190300" cy="296357"/>
            <a:chOff x="2722090" y="2890162"/>
            <a:chExt cx="238770" cy="371841"/>
          </a:xfrm>
        </p:grpSpPr>
        <p:sp>
          <p:nvSpPr>
            <p:cNvPr id="2900" name="Google Shape;2900;p56"/>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3" name="Google Shape;2903;p56"/>
          <p:cNvSpPr/>
          <p:nvPr/>
        </p:nvSpPr>
        <p:spPr>
          <a:xfrm>
            <a:off x="7711857" y="2874401"/>
            <a:ext cx="274711" cy="274445"/>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4" name="Google Shape;2904;p56"/>
          <p:cNvGrpSpPr/>
          <p:nvPr/>
        </p:nvGrpSpPr>
        <p:grpSpPr>
          <a:xfrm>
            <a:off x="3337324" y="1599249"/>
            <a:ext cx="287791" cy="211377"/>
            <a:chOff x="1289311" y="2926222"/>
            <a:chExt cx="408156" cy="299783"/>
          </a:xfrm>
        </p:grpSpPr>
        <p:sp>
          <p:nvSpPr>
            <p:cNvPr id="2905" name="Google Shape;2905;p56"/>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6"/>
          <p:cNvGrpSpPr/>
          <p:nvPr/>
        </p:nvGrpSpPr>
        <p:grpSpPr>
          <a:xfrm>
            <a:off x="8143021" y="2430468"/>
            <a:ext cx="287834" cy="287555"/>
            <a:chOff x="7978465" y="1969392"/>
            <a:chExt cx="361147" cy="360797"/>
          </a:xfrm>
        </p:grpSpPr>
        <p:sp>
          <p:nvSpPr>
            <p:cNvPr id="2908" name="Google Shape;2908;p56"/>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7" name="Google Shape;2917;p56"/>
          <p:cNvSpPr/>
          <p:nvPr/>
        </p:nvSpPr>
        <p:spPr>
          <a:xfrm>
            <a:off x="2894860" y="1988360"/>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8" name="Google Shape;2918;p56"/>
          <p:cNvGrpSpPr/>
          <p:nvPr/>
        </p:nvGrpSpPr>
        <p:grpSpPr>
          <a:xfrm>
            <a:off x="1588645" y="1568594"/>
            <a:ext cx="290273" cy="272688"/>
            <a:chOff x="1749728" y="2894777"/>
            <a:chExt cx="386927" cy="363438"/>
          </a:xfrm>
        </p:grpSpPr>
        <p:sp>
          <p:nvSpPr>
            <p:cNvPr id="2919" name="Google Shape;2919;p56"/>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6" name="Google Shape;2926;p56"/>
          <p:cNvSpPr/>
          <p:nvPr/>
        </p:nvSpPr>
        <p:spPr>
          <a:xfrm>
            <a:off x="7716905" y="2452903"/>
            <a:ext cx="264615" cy="242685"/>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7" name="Google Shape;2927;p56"/>
          <p:cNvGrpSpPr/>
          <p:nvPr/>
        </p:nvGrpSpPr>
        <p:grpSpPr>
          <a:xfrm>
            <a:off x="7282951" y="2883104"/>
            <a:ext cx="260692" cy="257039"/>
            <a:chOff x="5352728" y="1990239"/>
            <a:chExt cx="327091" cy="322508"/>
          </a:xfrm>
        </p:grpSpPr>
        <p:sp>
          <p:nvSpPr>
            <p:cNvPr id="2928" name="Google Shape;2928;p56"/>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56"/>
          <p:cNvGrpSpPr/>
          <p:nvPr/>
        </p:nvGrpSpPr>
        <p:grpSpPr>
          <a:xfrm>
            <a:off x="7300327" y="3800589"/>
            <a:ext cx="225940" cy="158287"/>
            <a:chOff x="4048787" y="2977019"/>
            <a:chExt cx="283488" cy="198604"/>
          </a:xfrm>
        </p:grpSpPr>
        <p:sp>
          <p:nvSpPr>
            <p:cNvPr id="2932" name="Google Shape;2932;p56"/>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56"/>
          <p:cNvGrpSpPr/>
          <p:nvPr/>
        </p:nvGrpSpPr>
        <p:grpSpPr>
          <a:xfrm>
            <a:off x="1206319" y="1997544"/>
            <a:ext cx="174293" cy="278195"/>
            <a:chOff x="4054103" y="2430191"/>
            <a:chExt cx="218687" cy="349052"/>
          </a:xfrm>
        </p:grpSpPr>
        <p:sp>
          <p:nvSpPr>
            <p:cNvPr id="2939" name="Google Shape;2939;p56"/>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6"/>
          <p:cNvGrpSpPr/>
          <p:nvPr/>
        </p:nvGrpSpPr>
        <p:grpSpPr>
          <a:xfrm>
            <a:off x="1147884" y="2872351"/>
            <a:ext cx="291164" cy="271262"/>
            <a:chOff x="2185128" y="2427549"/>
            <a:chExt cx="382758" cy="356595"/>
          </a:xfrm>
        </p:grpSpPr>
        <p:sp>
          <p:nvSpPr>
            <p:cNvPr id="2942" name="Google Shape;2942;p5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6"/>
          <p:cNvGrpSpPr/>
          <p:nvPr/>
        </p:nvGrpSpPr>
        <p:grpSpPr>
          <a:xfrm>
            <a:off x="719008" y="3318811"/>
            <a:ext cx="278766" cy="255221"/>
            <a:chOff x="1731523" y="2422616"/>
            <a:chExt cx="399435" cy="365698"/>
          </a:xfrm>
        </p:grpSpPr>
        <p:sp>
          <p:nvSpPr>
            <p:cNvPr id="2947" name="Google Shape;2947;p56"/>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0" name="Google Shape;2950;p56"/>
          <p:cNvGrpSpPr/>
          <p:nvPr/>
        </p:nvGrpSpPr>
        <p:grpSpPr>
          <a:xfrm>
            <a:off x="3781637" y="1999802"/>
            <a:ext cx="274872" cy="273679"/>
            <a:chOff x="3097241" y="2433564"/>
            <a:chExt cx="344883" cy="343387"/>
          </a:xfrm>
        </p:grpSpPr>
        <p:sp>
          <p:nvSpPr>
            <p:cNvPr id="2951" name="Google Shape;2951;p56"/>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56"/>
          <p:cNvGrpSpPr/>
          <p:nvPr/>
        </p:nvGrpSpPr>
        <p:grpSpPr>
          <a:xfrm>
            <a:off x="1159371" y="3772374"/>
            <a:ext cx="268189" cy="216953"/>
            <a:chOff x="1278299" y="2439293"/>
            <a:chExt cx="410829" cy="332343"/>
          </a:xfrm>
        </p:grpSpPr>
        <p:sp>
          <p:nvSpPr>
            <p:cNvPr id="2961" name="Google Shape;2961;p56"/>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56"/>
          <p:cNvGrpSpPr/>
          <p:nvPr/>
        </p:nvGrpSpPr>
        <p:grpSpPr>
          <a:xfrm>
            <a:off x="3786773" y="3748551"/>
            <a:ext cx="264598" cy="264598"/>
            <a:chOff x="870939" y="2439293"/>
            <a:chExt cx="331993" cy="331993"/>
          </a:xfrm>
        </p:grpSpPr>
        <p:sp>
          <p:nvSpPr>
            <p:cNvPr id="2970" name="Google Shape;2970;p56"/>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56"/>
          <p:cNvGrpSpPr/>
          <p:nvPr/>
        </p:nvGrpSpPr>
        <p:grpSpPr>
          <a:xfrm>
            <a:off x="5083929" y="2029263"/>
            <a:ext cx="292984" cy="214486"/>
            <a:chOff x="5733194" y="2431718"/>
            <a:chExt cx="446826" cy="327059"/>
          </a:xfrm>
        </p:grpSpPr>
        <p:sp>
          <p:nvSpPr>
            <p:cNvPr id="2987" name="Google Shape;2987;p56"/>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56"/>
          <p:cNvGrpSpPr/>
          <p:nvPr/>
        </p:nvGrpSpPr>
        <p:grpSpPr>
          <a:xfrm>
            <a:off x="7274511" y="3326244"/>
            <a:ext cx="277572" cy="242756"/>
            <a:chOff x="4876780" y="2418064"/>
            <a:chExt cx="407774" cy="356627"/>
          </a:xfrm>
        </p:grpSpPr>
        <p:sp>
          <p:nvSpPr>
            <p:cNvPr id="2991" name="Google Shape;2991;p56"/>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56"/>
          <p:cNvGrpSpPr/>
          <p:nvPr/>
        </p:nvGrpSpPr>
        <p:grpSpPr>
          <a:xfrm>
            <a:off x="5089774" y="2443241"/>
            <a:ext cx="281294" cy="262009"/>
            <a:chOff x="7070872" y="2410871"/>
            <a:chExt cx="398321" cy="371013"/>
          </a:xfrm>
        </p:grpSpPr>
        <p:sp>
          <p:nvSpPr>
            <p:cNvPr id="3000" name="Google Shape;3000;p56"/>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6"/>
          <p:cNvGrpSpPr/>
          <p:nvPr/>
        </p:nvGrpSpPr>
        <p:grpSpPr>
          <a:xfrm>
            <a:off x="6825387" y="3359639"/>
            <a:ext cx="295697" cy="175968"/>
            <a:chOff x="5318259" y="2982111"/>
            <a:chExt cx="371013" cy="220787"/>
          </a:xfrm>
        </p:grpSpPr>
        <p:sp>
          <p:nvSpPr>
            <p:cNvPr id="3005" name="Google Shape;3005;p56"/>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56"/>
          <p:cNvGrpSpPr/>
          <p:nvPr/>
        </p:nvGrpSpPr>
        <p:grpSpPr>
          <a:xfrm>
            <a:off x="6395196" y="2426397"/>
            <a:ext cx="286642" cy="295697"/>
            <a:chOff x="7521454" y="2906139"/>
            <a:chExt cx="359651" cy="371013"/>
          </a:xfrm>
        </p:grpSpPr>
        <p:sp>
          <p:nvSpPr>
            <p:cNvPr id="3014" name="Google Shape;3014;p56"/>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56"/>
          <p:cNvGrpSpPr/>
          <p:nvPr/>
        </p:nvGrpSpPr>
        <p:grpSpPr>
          <a:xfrm>
            <a:off x="5982573" y="3731884"/>
            <a:ext cx="240424" cy="295697"/>
            <a:chOff x="5782845" y="2906521"/>
            <a:chExt cx="301661" cy="371013"/>
          </a:xfrm>
        </p:grpSpPr>
        <p:sp>
          <p:nvSpPr>
            <p:cNvPr id="3020" name="Google Shape;3020;p56"/>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56"/>
          <p:cNvGrpSpPr/>
          <p:nvPr/>
        </p:nvGrpSpPr>
        <p:grpSpPr>
          <a:xfrm>
            <a:off x="1151959" y="3304762"/>
            <a:ext cx="283014" cy="283319"/>
            <a:chOff x="3539102" y="2427549"/>
            <a:chExt cx="355099" cy="355481"/>
          </a:xfrm>
        </p:grpSpPr>
        <p:sp>
          <p:nvSpPr>
            <p:cNvPr id="3024" name="Google Shape;3024;p5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56"/>
          <p:cNvGrpSpPr/>
          <p:nvPr/>
        </p:nvGrpSpPr>
        <p:grpSpPr>
          <a:xfrm>
            <a:off x="2473426" y="2862391"/>
            <a:ext cx="266729" cy="291182"/>
            <a:chOff x="1314678" y="3358217"/>
            <a:chExt cx="334666" cy="365348"/>
          </a:xfrm>
        </p:grpSpPr>
        <p:sp>
          <p:nvSpPr>
            <p:cNvPr id="3027" name="Google Shape;3027;p56"/>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6"/>
          <p:cNvGrpSpPr/>
          <p:nvPr/>
        </p:nvGrpSpPr>
        <p:grpSpPr>
          <a:xfrm>
            <a:off x="3773481" y="2862543"/>
            <a:ext cx="291182" cy="290878"/>
            <a:chOff x="2640993" y="3357835"/>
            <a:chExt cx="365348" cy="364966"/>
          </a:xfrm>
        </p:grpSpPr>
        <p:sp>
          <p:nvSpPr>
            <p:cNvPr id="3033" name="Google Shape;3033;p56"/>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56"/>
          <p:cNvGrpSpPr/>
          <p:nvPr/>
        </p:nvGrpSpPr>
        <p:grpSpPr>
          <a:xfrm>
            <a:off x="8147244" y="1562833"/>
            <a:ext cx="279387" cy="279108"/>
            <a:chOff x="4886264" y="3366174"/>
            <a:chExt cx="350548" cy="350198"/>
          </a:xfrm>
        </p:grpSpPr>
        <p:sp>
          <p:nvSpPr>
            <p:cNvPr id="3044" name="Google Shape;3044;p56"/>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56"/>
          <p:cNvGrpSpPr/>
          <p:nvPr/>
        </p:nvGrpSpPr>
        <p:grpSpPr>
          <a:xfrm>
            <a:off x="5092084" y="2910132"/>
            <a:ext cx="276673" cy="202983"/>
            <a:chOff x="5331913" y="3413947"/>
            <a:chExt cx="347143" cy="254684"/>
          </a:xfrm>
        </p:grpSpPr>
        <p:sp>
          <p:nvSpPr>
            <p:cNvPr id="3058" name="Google Shape;3058;p56"/>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56"/>
          <p:cNvGrpSpPr/>
          <p:nvPr/>
        </p:nvGrpSpPr>
        <p:grpSpPr>
          <a:xfrm>
            <a:off x="6401081" y="2891551"/>
            <a:ext cx="274872" cy="240145"/>
            <a:chOff x="7551754" y="3390808"/>
            <a:chExt cx="344883" cy="301311"/>
          </a:xfrm>
        </p:grpSpPr>
        <p:sp>
          <p:nvSpPr>
            <p:cNvPr id="3065" name="Google Shape;3065;p56"/>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56"/>
          <p:cNvGrpSpPr/>
          <p:nvPr/>
        </p:nvGrpSpPr>
        <p:grpSpPr>
          <a:xfrm>
            <a:off x="6405901" y="3333752"/>
            <a:ext cx="265233" cy="227741"/>
            <a:chOff x="848978" y="4297637"/>
            <a:chExt cx="377824" cy="324418"/>
          </a:xfrm>
        </p:grpSpPr>
        <p:sp>
          <p:nvSpPr>
            <p:cNvPr id="3077" name="Google Shape;3077;p56"/>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56"/>
          <p:cNvGrpSpPr/>
          <p:nvPr/>
        </p:nvGrpSpPr>
        <p:grpSpPr>
          <a:xfrm>
            <a:off x="1153418" y="1567070"/>
            <a:ext cx="280097" cy="275734"/>
            <a:chOff x="1754279" y="4286593"/>
            <a:chExt cx="351439" cy="345965"/>
          </a:xfrm>
        </p:grpSpPr>
        <p:sp>
          <p:nvSpPr>
            <p:cNvPr id="3080" name="Google Shape;3080;p56"/>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6"/>
          <p:cNvGrpSpPr/>
          <p:nvPr/>
        </p:nvGrpSpPr>
        <p:grpSpPr>
          <a:xfrm>
            <a:off x="724291" y="1571421"/>
            <a:ext cx="268200" cy="267033"/>
            <a:chOff x="3996113" y="4291176"/>
            <a:chExt cx="336512" cy="335048"/>
          </a:xfrm>
        </p:grpSpPr>
        <p:sp>
          <p:nvSpPr>
            <p:cNvPr id="3086" name="Google Shape;3086;p5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9" name="Google Shape;3089;p56"/>
          <p:cNvSpPr/>
          <p:nvPr/>
        </p:nvSpPr>
        <p:spPr>
          <a:xfrm>
            <a:off x="2049069" y="3759706"/>
            <a:ext cx="242821" cy="24228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0" name="Google Shape;3090;p56"/>
          <p:cNvGrpSpPr/>
          <p:nvPr/>
        </p:nvGrpSpPr>
        <p:grpSpPr>
          <a:xfrm>
            <a:off x="2897549" y="2444051"/>
            <a:ext cx="291187" cy="255401"/>
            <a:chOff x="2179081" y="4285511"/>
            <a:chExt cx="397525" cy="348670"/>
          </a:xfrm>
        </p:grpSpPr>
        <p:sp>
          <p:nvSpPr>
            <p:cNvPr id="3091" name="Google Shape;3091;p56"/>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6"/>
          <p:cNvGrpSpPr/>
          <p:nvPr/>
        </p:nvGrpSpPr>
        <p:grpSpPr>
          <a:xfrm>
            <a:off x="3812444" y="1573666"/>
            <a:ext cx="213256" cy="262543"/>
            <a:chOff x="3584201" y="4294996"/>
            <a:chExt cx="267574" cy="329415"/>
          </a:xfrm>
        </p:grpSpPr>
        <p:sp>
          <p:nvSpPr>
            <p:cNvPr id="3094" name="Google Shape;3094;p56"/>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56"/>
          <p:cNvGrpSpPr/>
          <p:nvPr/>
        </p:nvGrpSpPr>
        <p:grpSpPr>
          <a:xfrm>
            <a:off x="3775217" y="3320980"/>
            <a:ext cx="287712" cy="250883"/>
            <a:chOff x="3082855" y="4295728"/>
            <a:chExt cx="375946" cy="327823"/>
          </a:xfrm>
        </p:grpSpPr>
        <p:sp>
          <p:nvSpPr>
            <p:cNvPr id="3099" name="Google Shape;3099;p56"/>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6"/>
          <p:cNvGrpSpPr/>
          <p:nvPr/>
        </p:nvGrpSpPr>
        <p:grpSpPr>
          <a:xfrm>
            <a:off x="1673675" y="2002377"/>
            <a:ext cx="120212" cy="268530"/>
            <a:chOff x="2749016" y="4291176"/>
            <a:chExt cx="150831" cy="336926"/>
          </a:xfrm>
        </p:grpSpPr>
        <p:sp>
          <p:nvSpPr>
            <p:cNvPr id="3111" name="Google Shape;3111;p56"/>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6"/>
          <p:cNvGrpSpPr/>
          <p:nvPr/>
        </p:nvGrpSpPr>
        <p:grpSpPr>
          <a:xfrm>
            <a:off x="5519819" y="2436353"/>
            <a:ext cx="275759" cy="275785"/>
            <a:chOff x="4890434" y="4287389"/>
            <a:chExt cx="345997" cy="346029"/>
          </a:xfrm>
        </p:grpSpPr>
        <p:sp>
          <p:nvSpPr>
            <p:cNvPr id="3116" name="Google Shape;3116;p56"/>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6"/>
          <p:cNvGrpSpPr/>
          <p:nvPr/>
        </p:nvGrpSpPr>
        <p:grpSpPr>
          <a:xfrm>
            <a:off x="1593162" y="2865043"/>
            <a:ext cx="281240" cy="285877"/>
            <a:chOff x="850092" y="3352934"/>
            <a:chExt cx="369517" cy="375660"/>
          </a:xfrm>
        </p:grpSpPr>
        <p:sp>
          <p:nvSpPr>
            <p:cNvPr id="3124" name="Google Shape;3124;p56"/>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56"/>
          <p:cNvGrpSpPr/>
          <p:nvPr/>
        </p:nvGrpSpPr>
        <p:grpSpPr>
          <a:xfrm>
            <a:off x="714462" y="3768657"/>
            <a:ext cx="287858" cy="224386"/>
            <a:chOff x="2611458" y="3816374"/>
            <a:chExt cx="426329" cy="332375"/>
          </a:xfrm>
        </p:grpSpPr>
        <p:sp>
          <p:nvSpPr>
            <p:cNvPr id="3130" name="Google Shape;3130;p56"/>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56"/>
          <p:cNvGrpSpPr/>
          <p:nvPr/>
        </p:nvGrpSpPr>
        <p:grpSpPr>
          <a:xfrm>
            <a:off x="741350" y="2866931"/>
            <a:ext cx="234082" cy="282101"/>
            <a:chOff x="4019984" y="3805393"/>
            <a:chExt cx="293704" cy="353954"/>
          </a:xfrm>
        </p:grpSpPr>
        <p:sp>
          <p:nvSpPr>
            <p:cNvPr id="3141" name="Google Shape;3141;p56"/>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56"/>
          <p:cNvGrpSpPr/>
          <p:nvPr/>
        </p:nvGrpSpPr>
        <p:grpSpPr>
          <a:xfrm>
            <a:off x="8157961" y="3758912"/>
            <a:ext cx="257952" cy="241641"/>
            <a:chOff x="8006505" y="3390044"/>
            <a:chExt cx="323654" cy="303189"/>
          </a:xfrm>
        </p:grpSpPr>
        <p:sp>
          <p:nvSpPr>
            <p:cNvPr id="3144" name="Google Shape;3144;p56"/>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6"/>
          <p:cNvSpPr/>
          <p:nvPr/>
        </p:nvSpPr>
        <p:spPr>
          <a:xfrm>
            <a:off x="5092703" y="3753784"/>
            <a:ext cx="275436" cy="25189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1" name="Google Shape;3151;p56"/>
          <p:cNvGrpSpPr/>
          <p:nvPr/>
        </p:nvGrpSpPr>
        <p:grpSpPr>
          <a:xfrm>
            <a:off x="5509698" y="3327563"/>
            <a:ext cx="296002" cy="240119"/>
            <a:chOff x="7550258" y="3832670"/>
            <a:chExt cx="371395" cy="301279"/>
          </a:xfrm>
        </p:grpSpPr>
        <p:sp>
          <p:nvSpPr>
            <p:cNvPr id="3152" name="Google Shape;3152;p56"/>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56"/>
          <p:cNvGrpSpPr/>
          <p:nvPr/>
        </p:nvGrpSpPr>
        <p:grpSpPr>
          <a:xfrm>
            <a:off x="8140446" y="1996813"/>
            <a:ext cx="292983" cy="279387"/>
            <a:chOff x="6659725" y="3808035"/>
            <a:chExt cx="367608" cy="350548"/>
          </a:xfrm>
        </p:grpSpPr>
        <p:sp>
          <p:nvSpPr>
            <p:cNvPr id="3171" name="Google Shape;3171;p56"/>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6"/>
          <p:cNvGrpSpPr/>
          <p:nvPr/>
        </p:nvGrpSpPr>
        <p:grpSpPr>
          <a:xfrm>
            <a:off x="5515583" y="2878424"/>
            <a:ext cx="284232" cy="266399"/>
            <a:chOff x="6219391" y="3816756"/>
            <a:chExt cx="356627" cy="334252"/>
          </a:xfrm>
        </p:grpSpPr>
        <p:sp>
          <p:nvSpPr>
            <p:cNvPr id="3174" name="Google Shape;3174;p56"/>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6"/>
          <p:cNvGrpSpPr/>
          <p:nvPr/>
        </p:nvGrpSpPr>
        <p:grpSpPr>
          <a:xfrm>
            <a:off x="7274200" y="2011754"/>
            <a:ext cx="278195" cy="249505"/>
            <a:chOff x="5778676" y="3826972"/>
            <a:chExt cx="349052" cy="313055"/>
          </a:xfrm>
        </p:grpSpPr>
        <p:sp>
          <p:nvSpPr>
            <p:cNvPr id="3179" name="Google Shape;3179;p56"/>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6"/>
          <p:cNvGrpSpPr/>
          <p:nvPr/>
        </p:nvGrpSpPr>
        <p:grpSpPr>
          <a:xfrm>
            <a:off x="6854077" y="2017791"/>
            <a:ext cx="238318" cy="237431"/>
            <a:chOff x="5355784" y="3834547"/>
            <a:chExt cx="299019" cy="297905"/>
          </a:xfrm>
        </p:grpSpPr>
        <p:sp>
          <p:nvSpPr>
            <p:cNvPr id="3185" name="Google Shape;3185;p56"/>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56"/>
          <p:cNvGrpSpPr/>
          <p:nvPr/>
        </p:nvGrpSpPr>
        <p:grpSpPr>
          <a:xfrm>
            <a:off x="6856803" y="3738669"/>
            <a:ext cx="232865" cy="282126"/>
            <a:chOff x="8036455" y="3807271"/>
            <a:chExt cx="292176" cy="353985"/>
          </a:xfrm>
        </p:grpSpPr>
        <p:sp>
          <p:nvSpPr>
            <p:cNvPr id="3190" name="Google Shape;3190;p56"/>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56"/>
          <p:cNvGrpSpPr/>
          <p:nvPr/>
        </p:nvGrpSpPr>
        <p:grpSpPr>
          <a:xfrm>
            <a:off x="6400790" y="1996698"/>
            <a:ext cx="275455" cy="279615"/>
            <a:chOff x="4874902" y="3808799"/>
            <a:chExt cx="345615" cy="350835"/>
          </a:xfrm>
        </p:grpSpPr>
        <p:sp>
          <p:nvSpPr>
            <p:cNvPr id="3193" name="Google Shape;3193;p56"/>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56"/>
          <p:cNvGrpSpPr/>
          <p:nvPr/>
        </p:nvGrpSpPr>
        <p:grpSpPr>
          <a:xfrm>
            <a:off x="2902536" y="1563582"/>
            <a:ext cx="281213" cy="282710"/>
            <a:chOff x="3095745" y="3805393"/>
            <a:chExt cx="352840" cy="354717"/>
          </a:xfrm>
        </p:grpSpPr>
        <p:sp>
          <p:nvSpPr>
            <p:cNvPr id="3211" name="Google Shape;3211;p5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7" name="Google Shape;3217;p56"/>
          <p:cNvSpPr/>
          <p:nvPr/>
        </p:nvSpPr>
        <p:spPr>
          <a:xfrm>
            <a:off x="2053118" y="1558110"/>
            <a:ext cx="234722" cy="293655"/>
          </a:xfrm>
          <a:custGeom>
            <a:avLst/>
            <a:gdLst/>
            <a:ahLst/>
            <a:cxnLst/>
            <a:rect l="l" t="t" r="r" b="b"/>
            <a:pathLst>
              <a:path w="1159119" h="1450148" extrusionOk="0">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18" name="Google Shape;3218;p56"/>
          <p:cNvGrpSpPr/>
          <p:nvPr/>
        </p:nvGrpSpPr>
        <p:grpSpPr>
          <a:xfrm>
            <a:off x="2461670" y="1559813"/>
            <a:ext cx="290241" cy="290250"/>
            <a:chOff x="2816725" y="69312"/>
            <a:chExt cx="1249423" cy="1249460"/>
          </a:xfrm>
        </p:grpSpPr>
        <p:sp>
          <p:nvSpPr>
            <p:cNvPr id="3219" name="Google Shape;3219;p56"/>
            <p:cNvSpPr/>
            <p:nvPr/>
          </p:nvSpPr>
          <p:spPr>
            <a:xfrm>
              <a:off x="2816725" y="69312"/>
              <a:ext cx="1249423" cy="1249460"/>
            </a:xfrm>
            <a:custGeom>
              <a:avLst/>
              <a:gdLst/>
              <a:ahLst/>
              <a:cxnLst/>
              <a:rect l="l" t="t" r="r" b="b"/>
              <a:pathLst>
                <a:path w="1249423" h="1249460" extrusionOk="0">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56"/>
            <p:cNvSpPr/>
            <p:nvPr/>
          </p:nvSpPr>
          <p:spPr>
            <a:xfrm>
              <a:off x="3383994" y="167127"/>
              <a:ext cx="584267" cy="584175"/>
            </a:xfrm>
            <a:custGeom>
              <a:avLst/>
              <a:gdLst/>
              <a:ahLst/>
              <a:cxnLst/>
              <a:rect l="l" t="t" r="r" b="b"/>
              <a:pathLst>
                <a:path w="584267" h="584175" extrusionOk="0">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1" name="Google Shape;3221;p56"/>
          <p:cNvGrpSpPr/>
          <p:nvPr/>
        </p:nvGrpSpPr>
        <p:grpSpPr>
          <a:xfrm>
            <a:off x="720040" y="1998282"/>
            <a:ext cx="276701" cy="276718"/>
            <a:chOff x="6154981" y="99204"/>
            <a:chExt cx="1189600" cy="1189674"/>
          </a:xfrm>
        </p:grpSpPr>
        <p:sp>
          <p:nvSpPr>
            <p:cNvPr id="3222" name="Google Shape;3222;p56"/>
            <p:cNvSpPr/>
            <p:nvPr/>
          </p:nvSpPr>
          <p:spPr>
            <a:xfrm>
              <a:off x="6154981" y="120668"/>
              <a:ext cx="1168206" cy="1168210"/>
            </a:xfrm>
            <a:custGeom>
              <a:avLst/>
              <a:gdLst/>
              <a:ahLst/>
              <a:cxnLst/>
              <a:rect l="l" t="t" r="r" b="b"/>
              <a:pathLst>
                <a:path w="1168206" h="1168210" extrusionOk="0">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3" name="Google Shape;3223;p56"/>
            <p:cNvSpPr/>
            <p:nvPr/>
          </p:nvSpPr>
          <p:spPr>
            <a:xfrm>
              <a:off x="6817188" y="99204"/>
              <a:ext cx="527393" cy="527466"/>
            </a:xfrm>
            <a:custGeom>
              <a:avLst/>
              <a:gdLst/>
              <a:ahLst/>
              <a:cxnLst/>
              <a:rect l="l" t="t" r="r" b="b"/>
              <a:pathLst>
                <a:path w="527393" h="527466" extrusionOk="0">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24" name="Google Shape;3224;p56"/>
          <p:cNvSpPr/>
          <p:nvPr/>
        </p:nvSpPr>
        <p:spPr>
          <a:xfrm>
            <a:off x="2067997" y="1993384"/>
            <a:ext cx="204965" cy="286514"/>
          </a:xfrm>
          <a:custGeom>
            <a:avLst/>
            <a:gdLst/>
            <a:ahLst/>
            <a:cxnLst/>
            <a:rect l="l" t="t" r="r" b="b"/>
            <a:pathLst>
              <a:path w="942366" h="1317307" extrusionOk="0">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5" name="Google Shape;3225;p56"/>
          <p:cNvGrpSpPr/>
          <p:nvPr/>
        </p:nvGrpSpPr>
        <p:grpSpPr>
          <a:xfrm>
            <a:off x="2468322" y="1991993"/>
            <a:ext cx="276937" cy="289298"/>
            <a:chOff x="4022261" y="1670758"/>
            <a:chExt cx="1109524" cy="1159045"/>
          </a:xfrm>
        </p:grpSpPr>
        <p:sp>
          <p:nvSpPr>
            <p:cNvPr id="3226" name="Google Shape;3226;p56"/>
            <p:cNvSpPr/>
            <p:nvPr/>
          </p:nvSpPr>
          <p:spPr>
            <a:xfrm>
              <a:off x="4356588" y="1853271"/>
              <a:ext cx="327952" cy="631580"/>
            </a:xfrm>
            <a:custGeom>
              <a:avLst/>
              <a:gdLst/>
              <a:ahLst/>
              <a:cxnLst/>
              <a:rect l="l" t="t" r="r" b="b"/>
              <a:pathLst>
                <a:path w="327952" h="631580" extrusionOk="0">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56"/>
            <p:cNvSpPr/>
            <p:nvPr/>
          </p:nvSpPr>
          <p:spPr>
            <a:xfrm>
              <a:off x="4022261" y="1670758"/>
              <a:ext cx="1109524" cy="1159045"/>
            </a:xfrm>
            <a:custGeom>
              <a:avLst/>
              <a:gdLst/>
              <a:ahLst/>
              <a:cxnLst/>
              <a:rect l="l" t="t" r="r" b="b"/>
              <a:pathLst>
                <a:path w="1109524" h="1159045" extrusionOk="0">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56"/>
            <p:cNvSpPr/>
            <p:nvPr/>
          </p:nvSpPr>
          <p:spPr>
            <a:xfrm>
              <a:off x="4753053" y="2082903"/>
              <a:ext cx="45122" cy="75535"/>
            </a:xfrm>
            <a:custGeom>
              <a:avLst/>
              <a:gdLst/>
              <a:ahLst/>
              <a:cxnLst/>
              <a:rect l="l" t="t" r="r" b="b"/>
              <a:pathLst>
                <a:path w="45122" h="75535" extrusionOk="0">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56"/>
            <p:cNvSpPr/>
            <p:nvPr/>
          </p:nvSpPr>
          <p:spPr>
            <a:xfrm>
              <a:off x="4685561" y="2123849"/>
              <a:ext cx="71229" cy="55397"/>
            </a:xfrm>
            <a:custGeom>
              <a:avLst/>
              <a:gdLst/>
              <a:ahLst/>
              <a:cxnLst/>
              <a:rect l="l" t="t" r="r" b="b"/>
              <a:pathLst>
                <a:path w="71229" h="55397" extrusionOk="0">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56"/>
            <p:cNvSpPr/>
            <p:nvPr/>
          </p:nvSpPr>
          <p:spPr>
            <a:xfrm>
              <a:off x="4810558" y="2084577"/>
              <a:ext cx="55476" cy="71150"/>
            </a:xfrm>
            <a:custGeom>
              <a:avLst/>
              <a:gdLst/>
              <a:ahLst/>
              <a:cxnLst/>
              <a:rect l="l" t="t" r="r" b="b"/>
              <a:pathLst>
                <a:path w="55476" h="71150" extrusionOk="0">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1" name="Google Shape;3231;p56"/>
          <p:cNvGrpSpPr/>
          <p:nvPr/>
        </p:nvGrpSpPr>
        <p:grpSpPr>
          <a:xfrm>
            <a:off x="2461677" y="2426638"/>
            <a:ext cx="290226" cy="290228"/>
            <a:chOff x="5660573" y="1347494"/>
            <a:chExt cx="1529116" cy="1529128"/>
          </a:xfrm>
        </p:grpSpPr>
        <p:sp>
          <p:nvSpPr>
            <p:cNvPr id="3232" name="Google Shape;3232;p56"/>
            <p:cNvSpPr/>
            <p:nvPr/>
          </p:nvSpPr>
          <p:spPr>
            <a:xfrm>
              <a:off x="5660573" y="1347494"/>
              <a:ext cx="1528969" cy="1528913"/>
            </a:xfrm>
            <a:custGeom>
              <a:avLst/>
              <a:gdLst/>
              <a:ahLst/>
              <a:cxnLst/>
              <a:rect l="l" t="t" r="r" b="b"/>
              <a:pathLst>
                <a:path w="1528969" h="1528913" extrusionOk="0">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56"/>
            <p:cNvSpPr/>
            <p:nvPr/>
          </p:nvSpPr>
          <p:spPr>
            <a:xfrm>
              <a:off x="6319984" y="2493205"/>
              <a:ext cx="869705" cy="383417"/>
            </a:xfrm>
            <a:custGeom>
              <a:avLst/>
              <a:gdLst/>
              <a:ahLst/>
              <a:cxnLst/>
              <a:rect l="l" t="t" r="r" b="b"/>
              <a:pathLst>
                <a:path w="869705" h="383417" extrusionOk="0">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4" name="Google Shape;3234;p56"/>
          <p:cNvGrpSpPr/>
          <p:nvPr/>
        </p:nvGrpSpPr>
        <p:grpSpPr>
          <a:xfrm>
            <a:off x="3340582" y="2446992"/>
            <a:ext cx="281274" cy="249520"/>
            <a:chOff x="1016171" y="3396908"/>
            <a:chExt cx="1068265" cy="947664"/>
          </a:xfrm>
        </p:grpSpPr>
        <p:sp>
          <p:nvSpPr>
            <p:cNvPr id="3235" name="Google Shape;3235;p56"/>
            <p:cNvSpPr/>
            <p:nvPr/>
          </p:nvSpPr>
          <p:spPr>
            <a:xfrm>
              <a:off x="1489050" y="3628438"/>
              <a:ext cx="123238" cy="215338"/>
            </a:xfrm>
            <a:custGeom>
              <a:avLst/>
              <a:gdLst/>
              <a:ahLst/>
              <a:cxnLst/>
              <a:rect l="l" t="t" r="r" b="b"/>
              <a:pathLst>
                <a:path w="123238" h="215338" extrusionOk="0">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56"/>
            <p:cNvSpPr/>
            <p:nvPr/>
          </p:nvSpPr>
          <p:spPr>
            <a:xfrm>
              <a:off x="1483921" y="4056331"/>
              <a:ext cx="132837" cy="31212"/>
            </a:xfrm>
            <a:custGeom>
              <a:avLst/>
              <a:gdLst/>
              <a:ahLst/>
              <a:cxnLst/>
              <a:rect l="l" t="t" r="r" b="b"/>
              <a:pathLst>
                <a:path w="132837" h="31212" extrusionOk="0">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56"/>
            <p:cNvSpPr/>
            <p:nvPr/>
          </p:nvSpPr>
          <p:spPr>
            <a:xfrm>
              <a:off x="1016171" y="3396908"/>
              <a:ext cx="1068265" cy="947664"/>
            </a:xfrm>
            <a:custGeom>
              <a:avLst/>
              <a:gdLst/>
              <a:ahLst/>
              <a:cxnLst/>
              <a:rect l="l" t="t" r="r" b="b"/>
              <a:pathLst>
                <a:path w="1068265" h="947664" extrusionOk="0">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56"/>
            <p:cNvSpPr/>
            <p:nvPr/>
          </p:nvSpPr>
          <p:spPr>
            <a:xfrm>
              <a:off x="1267484" y="3463729"/>
              <a:ext cx="750130" cy="557285"/>
            </a:xfrm>
            <a:custGeom>
              <a:avLst/>
              <a:gdLst/>
              <a:ahLst/>
              <a:cxnLst/>
              <a:rect l="l" t="t" r="r" b="b"/>
              <a:pathLst>
                <a:path w="750130" h="557285" extrusionOk="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56"/>
            <p:cNvSpPr/>
            <p:nvPr/>
          </p:nvSpPr>
          <p:spPr>
            <a:xfrm>
              <a:off x="1082992" y="3463729"/>
              <a:ext cx="750203" cy="557212"/>
            </a:xfrm>
            <a:custGeom>
              <a:avLst/>
              <a:gdLst/>
              <a:ahLst/>
              <a:cxnLst/>
              <a:rect l="l" t="t" r="r" b="b"/>
              <a:pathLst>
                <a:path w="750203" h="557212" extrusionOk="0">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56"/>
            <p:cNvSpPr/>
            <p:nvPr/>
          </p:nvSpPr>
          <p:spPr>
            <a:xfrm>
              <a:off x="1354015" y="3545644"/>
              <a:ext cx="392722" cy="392723"/>
            </a:xfrm>
            <a:custGeom>
              <a:avLst/>
              <a:gdLst/>
              <a:ahLst/>
              <a:cxnLst/>
              <a:rect l="l" t="t" r="r" b="b"/>
              <a:pathLst>
                <a:path w="392722" h="392723" extrusionOk="0">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1" name="Google Shape;3241;p56"/>
          <p:cNvGrpSpPr/>
          <p:nvPr/>
        </p:nvGrpSpPr>
        <p:grpSpPr>
          <a:xfrm>
            <a:off x="3347860" y="2874575"/>
            <a:ext cx="266717" cy="266813"/>
            <a:chOff x="3284165" y="2788585"/>
            <a:chExt cx="396370" cy="396513"/>
          </a:xfrm>
        </p:grpSpPr>
        <p:sp>
          <p:nvSpPr>
            <p:cNvPr id="3242" name="Google Shape;3242;p56"/>
            <p:cNvSpPr/>
            <p:nvPr/>
          </p:nvSpPr>
          <p:spPr>
            <a:xfrm>
              <a:off x="3353338" y="2882372"/>
              <a:ext cx="254087" cy="205593"/>
            </a:xfrm>
            <a:custGeom>
              <a:avLst/>
              <a:gdLst/>
              <a:ahLst/>
              <a:cxnLst/>
              <a:rect l="l" t="t" r="r" b="b"/>
              <a:pathLst>
                <a:path w="839958" h="679645" extrusionOk="0">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56"/>
            <p:cNvSpPr/>
            <p:nvPr/>
          </p:nvSpPr>
          <p:spPr>
            <a:xfrm>
              <a:off x="3490694" y="2995242"/>
              <a:ext cx="189840" cy="187768"/>
            </a:xfrm>
            <a:custGeom>
              <a:avLst/>
              <a:gdLst/>
              <a:ahLst/>
              <a:cxnLst/>
              <a:rect l="l" t="t" r="r" b="b"/>
              <a:pathLst>
                <a:path w="627571" h="620720" extrusionOk="0">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56"/>
            <p:cNvSpPr/>
            <p:nvPr/>
          </p:nvSpPr>
          <p:spPr>
            <a:xfrm>
              <a:off x="3284165" y="2788585"/>
              <a:ext cx="395907" cy="396513"/>
            </a:xfrm>
            <a:custGeom>
              <a:avLst/>
              <a:gdLst/>
              <a:ahLst/>
              <a:cxnLst/>
              <a:rect l="l" t="t" r="r" b="b"/>
              <a:pathLst>
                <a:path w="1308782" h="1310786" extrusionOk="0">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5" name="Google Shape;3245;p56"/>
          <p:cNvGrpSpPr/>
          <p:nvPr/>
        </p:nvGrpSpPr>
        <p:grpSpPr>
          <a:xfrm>
            <a:off x="1594386" y="3318902"/>
            <a:ext cx="278791" cy="255039"/>
            <a:chOff x="4536977" y="3394050"/>
            <a:chExt cx="1426771" cy="1305217"/>
          </a:xfrm>
        </p:grpSpPr>
        <p:sp>
          <p:nvSpPr>
            <p:cNvPr id="3246" name="Google Shape;3246;p56"/>
            <p:cNvSpPr/>
            <p:nvPr/>
          </p:nvSpPr>
          <p:spPr>
            <a:xfrm>
              <a:off x="5029604" y="3664047"/>
              <a:ext cx="616727" cy="652169"/>
            </a:xfrm>
            <a:custGeom>
              <a:avLst/>
              <a:gdLst/>
              <a:ahLst/>
              <a:cxnLst/>
              <a:rect l="l" t="t" r="r" b="b"/>
              <a:pathLst>
                <a:path w="616727" h="652169" extrusionOk="0">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56"/>
            <p:cNvSpPr/>
            <p:nvPr/>
          </p:nvSpPr>
          <p:spPr>
            <a:xfrm>
              <a:off x="5234060" y="3886273"/>
              <a:ext cx="207938" cy="207938"/>
            </a:xfrm>
            <a:custGeom>
              <a:avLst/>
              <a:gdLst/>
              <a:ahLst/>
              <a:cxnLst/>
              <a:rect l="l" t="t" r="r" b="b"/>
              <a:pathLst>
                <a:path w="207938" h="207938" extrusionOk="0">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56"/>
            <p:cNvSpPr/>
            <p:nvPr/>
          </p:nvSpPr>
          <p:spPr>
            <a:xfrm>
              <a:off x="4536977" y="3394050"/>
              <a:ext cx="1426771" cy="1305217"/>
            </a:xfrm>
            <a:custGeom>
              <a:avLst/>
              <a:gdLst/>
              <a:ahLst/>
              <a:cxnLst/>
              <a:rect l="l" t="t" r="r" b="b"/>
              <a:pathLst>
                <a:path w="1426771" h="1305217" extrusionOk="0">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56"/>
            <p:cNvSpPr/>
            <p:nvPr/>
          </p:nvSpPr>
          <p:spPr>
            <a:xfrm>
              <a:off x="4634645" y="3491571"/>
              <a:ext cx="1231728" cy="997194"/>
            </a:xfrm>
            <a:custGeom>
              <a:avLst/>
              <a:gdLst/>
              <a:ahLst/>
              <a:cxnLst/>
              <a:rect l="l" t="t" r="r" b="b"/>
              <a:pathLst>
                <a:path w="1231728" h="997194" extrusionOk="0">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0" name="Google Shape;3250;p56"/>
          <p:cNvGrpSpPr/>
          <p:nvPr/>
        </p:nvGrpSpPr>
        <p:grpSpPr>
          <a:xfrm>
            <a:off x="2030767" y="3307546"/>
            <a:ext cx="279423" cy="277752"/>
            <a:chOff x="6320057" y="3387896"/>
            <a:chExt cx="1421276" cy="1412777"/>
          </a:xfrm>
        </p:grpSpPr>
        <p:sp>
          <p:nvSpPr>
            <p:cNvPr id="3251" name="Google Shape;3251;p56"/>
            <p:cNvSpPr/>
            <p:nvPr/>
          </p:nvSpPr>
          <p:spPr>
            <a:xfrm>
              <a:off x="6459928" y="4260605"/>
              <a:ext cx="331397" cy="41909"/>
            </a:xfrm>
            <a:custGeom>
              <a:avLst/>
              <a:gdLst/>
              <a:ahLst/>
              <a:cxnLst/>
              <a:rect l="l" t="t" r="r" b="b"/>
              <a:pathLst>
                <a:path w="331397" h="41909" extrusionOk="0">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56"/>
            <p:cNvSpPr/>
            <p:nvPr/>
          </p:nvSpPr>
          <p:spPr>
            <a:xfrm>
              <a:off x="6320057" y="3387896"/>
              <a:ext cx="1421276" cy="1412777"/>
            </a:xfrm>
            <a:custGeom>
              <a:avLst/>
              <a:gdLst/>
              <a:ahLst/>
              <a:cxnLst/>
              <a:rect l="l" t="t" r="r" b="b"/>
              <a:pathLst>
                <a:path w="1421276" h="1412777" extrusionOk="0">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56"/>
            <p:cNvSpPr/>
            <p:nvPr/>
          </p:nvSpPr>
          <p:spPr>
            <a:xfrm>
              <a:off x="7214015" y="4297606"/>
              <a:ext cx="7326" cy="7326"/>
            </a:xfrm>
            <a:custGeom>
              <a:avLst/>
              <a:gdLst/>
              <a:ahLst/>
              <a:cxnLst/>
              <a:rect l="l" t="t" r="r" b="b"/>
              <a:pathLst>
                <a:path w="7326" h="7326" extrusionOk="0">
                  <a:moveTo>
                    <a:pt x="0" y="0"/>
                  </a:moveTo>
                  <a:lnTo>
                    <a:pt x="0" y="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56"/>
            <p:cNvSpPr/>
            <p:nvPr/>
          </p:nvSpPr>
          <p:spPr>
            <a:xfrm>
              <a:off x="6462419" y="3847294"/>
              <a:ext cx="521676" cy="41616"/>
            </a:xfrm>
            <a:custGeom>
              <a:avLst/>
              <a:gdLst/>
              <a:ahLst/>
              <a:cxnLst/>
              <a:rect l="l" t="t" r="r" b="b"/>
              <a:pathLst>
                <a:path w="521676" h="41616" extrusionOk="0">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56"/>
            <p:cNvSpPr/>
            <p:nvPr/>
          </p:nvSpPr>
          <p:spPr>
            <a:xfrm>
              <a:off x="7025786" y="3847294"/>
              <a:ext cx="237685" cy="41616"/>
            </a:xfrm>
            <a:custGeom>
              <a:avLst/>
              <a:gdLst/>
              <a:ahLst/>
              <a:cxnLst/>
              <a:rect l="l" t="t" r="r" b="b"/>
              <a:pathLst>
                <a:path w="237685" h="41616" extrusionOk="0">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56"/>
            <p:cNvSpPr/>
            <p:nvPr/>
          </p:nvSpPr>
          <p:spPr>
            <a:xfrm>
              <a:off x="6462492" y="4052667"/>
              <a:ext cx="176652" cy="41616"/>
            </a:xfrm>
            <a:custGeom>
              <a:avLst/>
              <a:gdLst/>
              <a:ahLst/>
              <a:cxnLst/>
              <a:rect l="l" t="t" r="r" b="b"/>
              <a:pathLst>
                <a:path w="176652" h="41616" extrusionOk="0">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7" name="Google Shape;3257;p56"/>
          <p:cNvGrpSpPr/>
          <p:nvPr/>
        </p:nvGrpSpPr>
        <p:grpSpPr>
          <a:xfrm>
            <a:off x="2464381" y="3364145"/>
            <a:ext cx="284819" cy="164552"/>
            <a:chOff x="2379529" y="3339364"/>
            <a:chExt cx="432067" cy="249624"/>
          </a:xfrm>
        </p:grpSpPr>
        <p:sp>
          <p:nvSpPr>
            <p:cNvPr id="3258" name="Google Shape;3258;p56"/>
            <p:cNvSpPr/>
            <p:nvPr/>
          </p:nvSpPr>
          <p:spPr>
            <a:xfrm>
              <a:off x="2379529" y="3373211"/>
              <a:ext cx="344428" cy="215777"/>
            </a:xfrm>
            <a:custGeom>
              <a:avLst/>
              <a:gdLst/>
              <a:ahLst/>
              <a:cxnLst/>
              <a:rect l="l" t="t" r="r" b="b"/>
              <a:pathLst>
                <a:path w="1312105" h="822007" extrusionOk="0">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56"/>
            <p:cNvSpPr/>
            <p:nvPr/>
          </p:nvSpPr>
          <p:spPr>
            <a:xfrm>
              <a:off x="2406584" y="3400266"/>
              <a:ext cx="290267" cy="161616"/>
            </a:xfrm>
            <a:custGeom>
              <a:avLst/>
              <a:gdLst/>
              <a:ahLst/>
              <a:cxnLst/>
              <a:rect l="l" t="t" r="r" b="b"/>
              <a:pathLst>
                <a:path w="1105778" h="615681" extrusionOk="0">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56"/>
            <p:cNvSpPr/>
            <p:nvPr/>
          </p:nvSpPr>
          <p:spPr>
            <a:xfrm>
              <a:off x="2629808" y="3339364"/>
              <a:ext cx="181788" cy="181936"/>
            </a:xfrm>
            <a:custGeom>
              <a:avLst/>
              <a:gdLst/>
              <a:ahLst/>
              <a:cxnLst/>
              <a:rect l="l" t="t" r="r" b="b"/>
              <a:pathLst>
                <a:path w="692525" h="693090" extrusionOk="0">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56"/>
            <p:cNvSpPr/>
            <p:nvPr/>
          </p:nvSpPr>
          <p:spPr>
            <a:xfrm>
              <a:off x="2447149" y="3440848"/>
              <a:ext cx="46506" cy="80356"/>
            </a:xfrm>
            <a:custGeom>
              <a:avLst/>
              <a:gdLst/>
              <a:ahLst/>
              <a:cxnLst/>
              <a:rect l="l" t="t" r="r" b="b"/>
              <a:pathLst>
                <a:path w="177164" h="306119" extrusionOk="0">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56"/>
            <p:cNvSpPr/>
            <p:nvPr/>
          </p:nvSpPr>
          <p:spPr>
            <a:xfrm>
              <a:off x="2568938" y="3501722"/>
              <a:ext cx="46506" cy="12655"/>
            </a:xfrm>
            <a:custGeom>
              <a:avLst/>
              <a:gdLst/>
              <a:ahLst/>
              <a:cxnLst/>
              <a:rect l="l" t="t" r="r" b="b"/>
              <a:pathLst>
                <a:path w="177164" h="48211" extrusionOk="0">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56"/>
            <p:cNvSpPr/>
            <p:nvPr/>
          </p:nvSpPr>
          <p:spPr>
            <a:xfrm>
              <a:off x="2514807" y="3474667"/>
              <a:ext cx="100686" cy="12655"/>
            </a:xfrm>
            <a:custGeom>
              <a:avLst/>
              <a:gdLst/>
              <a:ahLst/>
              <a:cxnLst/>
              <a:rect l="l" t="t" r="r" b="b"/>
              <a:pathLst>
                <a:path w="383564" h="48211" extrusionOk="0">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56"/>
            <p:cNvSpPr/>
            <p:nvPr/>
          </p:nvSpPr>
          <p:spPr>
            <a:xfrm>
              <a:off x="2514807" y="3447612"/>
              <a:ext cx="100686" cy="12655"/>
            </a:xfrm>
            <a:custGeom>
              <a:avLst/>
              <a:gdLst/>
              <a:ahLst/>
              <a:cxnLst/>
              <a:rect l="l" t="t" r="r" b="b"/>
              <a:pathLst>
                <a:path w="383564" h="48210" extrusionOk="0">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5" name="Google Shape;3265;p56"/>
          <p:cNvGrpSpPr/>
          <p:nvPr/>
        </p:nvGrpSpPr>
        <p:grpSpPr>
          <a:xfrm>
            <a:off x="2944212" y="3298194"/>
            <a:ext cx="197860" cy="296456"/>
            <a:chOff x="8112509" y="3255456"/>
            <a:chExt cx="935507" cy="1401682"/>
          </a:xfrm>
        </p:grpSpPr>
        <p:sp>
          <p:nvSpPr>
            <p:cNvPr id="3266" name="Google Shape;3266;p56"/>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56"/>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56"/>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56"/>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56"/>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56"/>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56"/>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3" name="Google Shape;3273;p56"/>
          <p:cNvSpPr/>
          <p:nvPr/>
        </p:nvSpPr>
        <p:spPr>
          <a:xfrm>
            <a:off x="3339113" y="3308749"/>
            <a:ext cx="284211" cy="275346"/>
          </a:xfrm>
          <a:custGeom>
            <a:avLst/>
            <a:gdLst/>
            <a:ahLst/>
            <a:cxnLst/>
            <a:rect l="l" t="t" r="r" b="b"/>
            <a:pathLst>
              <a:path w="1136845" h="1101383" extrusionOk="0">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74" name="Google Shape;3274;p56"/>
          <p:cNvGrpSpPr/>
          <p:nvPr/>
        </p:nvGrpSpPr>
        <p:grpSpPr>
          <a:xfrm>
            <a:off x="1605716" y="3743931"/>
            <a:ext cx="256132" cy="273838"/>
            <a:chOff x="1539473" y="3700802"/>
            <a:chExt cx="343755" cy="367518"/>
          </a:xfrm>
        </p:grpSpPr>
        <p:sp>
          <p:nvSpPr>
            <p:cNvPr id="3275" name="Google Shape;3275;p56"/>
            <p:cNvSpPr/>
            <p:nvPr/>
          </p:nvSpPr>
          <p:spPr>
            <a:xfrm>
              <a:off x="1616886" y="3831862"/>
              <a:ext cx="189147" cy="189147"/>
            </a:xfrm>
            <a:custGeom>
              <a:avLst/>
              <a:gdLst/>
              <a:ahLst/>
              <a:cxnLst/>
              <a:rect l="l" t="t" r="r" b="b"/>
              <a:pathLst>
                <a:path w="663673" h="663672" extrusionOk="0">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56"/>
            <p:cNvSpPr/>
            <p:nvPr/>
          </p:nvSpPr>
          <p:spPr>
            <a:xfrm>
              <a:off x="1688378" y="3879524"/>
              <a:ext cx="46441" cy="94636"/>
            </a:xfrm>
            <a:custGeom>
              <a:avLst/>
              <a:gdLst/>
              <a:ahLst/>
              <a:cxnLst/>
              <a:rect l="l" t="t" r="r" b="b"/>
              <a:pathLst>
                <a:path w="162950" h="332056" extrusionOk="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56"/>
            <p:cNvSpPr/>
            <p:nvPr/>
          </p:nvSpPr>
          <p:spPr>
            <a:xfrm>
              <a:off x="1640717" y="3855693"/>
              <a:ext cx="141578" cy="141578"/>
            </a:xfrm>
            <a:custGeom>
              <a:avLst/>
              <a:gdLst/>
              <a:ahLst/>
              <a:cxnLst/>
              <a:rect l="l" t="t" r="r" b="b"/>
              <a:pathLst>
                <a:path w="496765" h="496765" extrusionOk="0">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56"/>
            <p:cNvSpPr/>
            <p:nvPr/>
          </p:nvSpPr>
          <p:spPr>
            <a:xfrm>
              <a:off x="1539473" y="3700802"/>
              <a:ext cx="343755" cy="367518"/>
            </a:xfrm>
            <a:custGeom>
              <a:avLst/>
              <a:gdLst/>
              <a:ahLst/>
              <a:cxnLst/>
              <a:rect l="l" t="t" r="r" b="b"/>
              <a:pathLst>
                <a:path w="1206157" h="1289538" extrusionOk="0">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9" name="Google Shape;3279;p56"/>
          <p:cNvGrpSpPr/>
          <p:nvPr/>
        </p:nvGrpSpPr>
        <p:grpSpPr>
          <a:xfrm>
            <a:off x="2461177" y="3785390"/>
            <a:ext cx="291227" cy="190920"/>
            <a:chOff x="7718473" y="1874886"/>
            <a:chExt cx="1706074" cy="1118454"/>
          </a:xfrm>
        </p:grpSpPr>
        <p:sp>
          <p:nvSpPr>
            <p:cNvPr id="3280" name="Google Shape;3280;p56"/>
            <p:cNvSpPr/>
            <p:nvPr/>
          </p:nvSpPr>
          <p:spPr>
            <a:xfrm>
              <a:off x="7718473" y="1874886"/>
              <a:ext cx="1706074" cy="1118454"/>
            </a:xfrm>
            <a:custGeom>
              <a:avLst/>
              <a:gdLst/>
              <a:ahLst/>
              <a:cxnLst/>
              <a:rect l="l" t="t" r="r" b="b"/>
              <a:pathLst>
                <a:path w="1706074" h="1118454" extrusionOk="0">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56"/>
            <p:cNvSpPr/>
            <p:nvPr/>
          </p:nvSpPr>
          <p:spPr>
            <a:xfrm>
              <a:off x="8359506" y="2409019"/>
              <a:ext cx="210282" cy="156869"/>
            </a:xfrm>
            <a:custGeom>
              <a:avLst/>
              <a:gdLst/>
              <a:ahLst/>
              <a:cxnLst/>
              <a:rect l="l" t="t" r="r" b="b"/>
              <a:pathLst>
                <a:path w="210282" h="156869" extrusionOk="0">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56"/>
            <p:cNvSpPr/>
            <p:nvPr/>
          </p:nvSpPr>
          <p:spPr>
            <a:xfrm>
              <a:off x="8359579" y="2649488"/>
              <a:ext cx="183539" cy="49969"/>
            </a:xfrm>
            <a:custGeom>
              <a:avLst/>
              <a:gdLst/>
              <a:ahLst/>
              <a:cxnLst/>
              <a:rect l="l" t="t" r="r" b="b"/>
              <a:pathLst>
                <a:path w="183539" h="49969" extrusionOk="0">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56"/>
            <p:cNvSpPr/>
            <p:nvPr/>
          </p:nvSpPr>
          <p:spPr>
            <a:xfrm>
              <a:off x="8359506" y="2783058"/>
              <a:ext cx="423935" cy="49969"/>
            </a:xfrm>
            <a:custGeom>
              <a:avLst/>
              <a:gdLst/>
              <a:ahLst/>
              <a:cxnLst/>
              <a:rect l="l" t="t" r="r" b="b"/>
              <a:pathLst>
                <a:path w="423935" h="49969" extrusionOk="0">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56"/>
            <p:cNvSpPr/>
            <p:nvPr/>
          </p:nvSpPr>
          <p:spPr>
            <a:xfrm>
              <a:off x="8599902"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56"/>
            <p:cNvSpPr/>
            <p:nvPr/>
          </p:nvSpPr>
          <p:spPr>
            <a:xfrm>
              <a:off x="8840299" y="2649488"/>
              <a:ext cx="183538" cy="49969"/>
            </a:xfrm>
            <a:custGeom>
              <a:avLst/>
              <a:gdLst/>
              <a:ahLst/>
              <a:cxnLst/>
              <a:rect l="l" t="t" r="r" b="b"/>
              <a:pathLst>
                <a:path w="183538" h="49969" extrusionOk="0">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56"/>
            <p:cNvSpPr/>
            <p:nvPr/>
          </p:nvSpPr>
          <p:spPr>
            <a:xfrm>
              <a:off x="9080695"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56"/>
            <p:cNvSpPr/>
            <p:nvPr/>
          </p:nvSpPr>
          <p:spPr>
            <a:xfrm>
              <a:off x="9080695" y="278305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56"/>
            <p:cNvSpPr/>
            <p:nvPr/>
          </p:nvSpPr>
          <p:spPr>
            <a:xfrm>
              <a:off x="9080768" y="2275522"/>
              <a:ext cx="183539" cy="290365"/>
            </a:xfrm>
            <a:custGeom>
              <a:avLst/>
              <a:gdLst/>
              <a:ahLst/>
              <a:cxnLst/>
              <a:rect l="l" t="t" r="r" b="b"/>
              <a:pathLst>
                <a:path w="183539" h="290365" extrusionOk="0">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9" name="Google Shape;3289;p56"/>
          <p:cNvGrpSpPr/>
          <p:nvPr/>
        </p:nvGrpSpPr>
        <p:grpSpPr>
          <a:xfrm>
            <a:off x="727723" y="4179693"/>
            <a:ext cx="261336" cy="281295"/>
            <a:chOff x="736356" y="4623361"/>
            <a:chExt cx="1297598" cy="1397390"/>
          </a:xfrm>
        </p:grpSpPr>
        <p:sp>
          <p:nvSpPr>
            <p:cNvPr id="3290" name="Google Shape;3290;p56"/>
            <p:cNvSpPr/>
            <p:nvPr/>
          </p:nvSpPr>
          <p:spPr>
            <a:xfrm>
              <a:off x="736356" y="4623361"/>
              <a:ext cx="1297598" cy="1397390"/>
            </a:xfrm>
            <a:custGeom>
              <a:avLst/>
              <a:gdLst/>
              <a:ahLst/>
              <a:cxnLst/>
              <a:rect l="l" t="t" r="r" b="b"/>
              <a:pathLst>
                <a:path w="1297598" h="1397390" extrusionOk="0">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56"/>
            <p:cNvSpPr/>
            <p:nvPr/>
          </p:nvSpPr>
          <p:spPr>
            <a:xfrm>
              <a:off x="1098892"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56"/>
            <p:cNvSpPr/>
            <p:nvPr/>
          </p:nvSpPr>
          <p:spPr>
            <a:xfrm>
              <a:off x="1305877"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56"/>
            <p:cNvSpPr/>
            <p:nvPr/>
          </p:nvSpPr>
          <p:spPr>
            <a:xfrm>
              <a:off x="891833"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56"/>
            <p:cNvSpPr/>
            <p:nvPr/>
          </p:nvSpPr>
          <p:spPr>
            <a:xfrm>
              <a:off x="1512936"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56"/>
            <p:cNvSpPr/>
            <p:nvPr/>
          </p:nvSpPr>
          <p:spPr>
            <a:xfrm>
              <a:off x="1719995"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56"/>
            <p:cNvSpPr/>
            <p:nvPr/>
          </p:nvSpPr>
          <p:spPr>
            <a:xfrm>
              <a:off x="1098892"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56"/>
            <p:cNvSpPr/>
            <p:nvPr/>
          </p:nvSpPr>
          <p:spPr>
            <a:xfrm>
              <a:off x="1305877"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56"/>
            <p:cNvSpPr/>
            <p:nvPr/>
          </p:nvSpPr>
          <p:spPr>
            <a:xfrm>
              <a:off x="891833"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56"/>
            <p:cNvSpPr/>
            <p:nvPr/>
          </p:nvSpPr>
          <p:spPr>
            <a:xfrm>
              <a:off x="1512936"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56"/>
            <p:cNvSpPr/>
            <p:nvPr/>
          </p:nvSpPr>
          <p:spPr>
            <a:xfrm>
              <a:off x="1719995"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56"/>
            <p:cNvSpPr/>
            <p:nvPr/>
          </p:nvSpPr>
          <p:spPr>
            <a:xfrm>
              <a:off x="1098892"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56"/>
            <p:cNvSpPr/>
            <p:nvPr/>
          </p:nvSpPr>
          <p:spPr>
            <a:xfrm>
              <a:off x="1305877"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56"/>
            <p:cNvSpPr/>
            <p:nvPr/>
          </p:nvSpPr>
          <p:spPr>
            <a:xfrm>
              <a:off x="891833"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56"/>
            <p:cNvSpPr/>
            <p:nvPr/>
          </p:nvSpPr>
          <p:spPr>
            <a:xfrm>
              <a:off x="1512936"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56"/>
            <p:cNvSpPr/>
            <p:nvPr/>
          </p:nvSpPr>
          <p:spPr>
            <a:xfrm>
              <a:off x="1719995"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56"/>
            <p:cNvSpPr/>
            <p:nvPr/>
          </p:nvSpPr>
          <p:spPr>
            <a:xfrm>
              <a:off x="1098892"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56"/>
            <p:cNvSpPr/>
            <p:nvPr/>
          </p:nvSpPr>
          <p:spPr>
            <a:xfrm>
              <a:off x="1305877"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56"/>
            <p:cNvSpPr/>
            <p:nvPr/>
          </p:nvSpPr>
          <p:spPr>
            <a:xfrm>
              <a:off x="891833"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56"/>
            <p:cNvSpPr/>
            <p:nvPr/>
          </p:nvSpPr>
          <p:spPr>
            <a:xfrm>
              <a:off x="1512936"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56"/>
            <p:cNvSpPr/>
            <p:nvPr/>
          </p:nvSpPr>
          <p:spPr>
            <a:xfrm>
              <a:off x="1719995"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1" name="Google Shape;3311;p56"/>
          <p:cNvGrpSpPr/>
          <p:nvPr/>
        </p:nvGrpSpPr>
        <p:grpSpPr>
          <a:xfrm>
            <a:off x="3343375" y="3743174"/>
            <a:ext cx="275689" cy="275353"/>
            <a:chOff x="2487490" y="5007025"/>
            <a:chExt cx="1286461" cy="1284895"/>
          </a:xfrm>
        </p:grpSpPr>
        <p:sp>
          <p:nvSpPr>
            <p:cNvPr id="3312" name="Google Shape;3312;p56"/>
            <p:cNvSpPr/>
            <p:nvPr/>
          </p:nvSpPr>
          <p:spPr>
            <a:xfrm>
              <a:off x="2487490" y="5007025"/>
              <a:ext cx="615754" cy="1205912"/>
            </a:xfrm>
            <a:custGeom>
              <a:avLst/>
              <a:gdLst/>
              <a:ahLst/>
              <a:cxnLst/>
              <a:rect l="l" t="t" r="r" b="b"/>
              <a:pathLst>
                <a:path w="615754" h="1205912" extrusionOk="0">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56"/>
            <p:cNvSpPr/>
            <p:nvPr/>
          </p:nvSpPr>
          <p:spPr>
            <a:xfrm>
              <a:off x="2892086" y="5222247"/>
              <a:ext cx="881865" cy="1069673"/>
            </a:xfrm>
            <a:custGeom>
              <a:avLst/>
              <a:gdLst/>
              <a:ahLst/>
              <a:cxnLst/>
              <a:rect l="l" t="t" r="r" b="b"/>
              <a:pathLst>
                <a:path w="881865" h="1069673" extrusionOk="0">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56"/>
            <p:cNvSpPr/>
            <p:nvPr/>
          </p:nvSpPr>
          <p:spPr>
            <a:xfrm>
              <a:off x="3158270" y="5007098"/>
              <a:ext cx="398893" cy="351080"/>
            </a:xfrm>
            <a:custGeom>
              <a:avLst/>
              <a:gdLst/>
              <a:ahLst/>
              <a:cxnLst/>
              <a:rect l="l" t="t" r="r" b="b"/>
              <a:pathLst>
                <a:path w="398893" h="351080" extrusionOk="0">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56"/>
            <p:cNvSpPr/>
            <p:nvPr/>
          </p:nvSpPr>
          <p:spPr>
            <a:xfrm>
              <a:off x="2810901" y="5328724"/>
              <a:ext cx="639713" cy="639713"/>
            </a:xfrm>
            <a:custGeom>
              <a:avLst/>
              <a:gdLst/>
              <a:ahLst/>
              <a:cxnLst/>
              <a:rect l="l" t="t" r="r" b="b"/>
              <a:pathLst>
                <a:path w="639713" h="639713" extrusionOk="0">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56"/>
            <p:cNvSpPr/>
            <p:nvPr/>
          </p:nvSpPr>
          <p:spPr>
            <a:xfrm>
              <a:off x="3025468" y="5420238"/>
              <a:ext cx="214199" cy="456686"/>
            </a:xfrm>
            <a:custGeom>
              <a:avLst/>
              <a:gdLst/>
              <a:ahLst/>
              <a:cxnLst/>
              <a:rect l="l" t="t" r="r" b="b"/>
              <a:pathLst>
                <a:path w="214199" h="456686" extrusionOk="0">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7" name="Google Shape;3317;p56"/>
          <p:cNvGrpSpPr/>
          <p:nvPr/>
        </p:nvGrpSpPr>
        <p:grpSpPr>
          <a:xfrm>
            <a:off x="1156066" y="4182940"/>
            <a:ext cx="274800" cy="274800"/>
            <a:chOff x="4351020" y="4981355"/>
            <a:chExt cx="1875765" cy="1875765"/>
          </a:xfrm>
        </p:grpSpPr>
        <p:sp>
          <p:nvSpPr>
            <p:cNvPr id="3318" name="Google Shape;3318;p56"/>
            <p:cNvSpPr/>
            <p:nvPr/>
          </p:nvSpPr>
          <p:spPr>
            <a:xfrm>
              <a:off x="4351020" y="4981355"/>
              <a:ext cx="1875765" cy="1875765"/>
            </a:xfrm>
            <a:custGeom>
              <a:avLst/>
              <a:gdLst/>
              <a:ahLst/>
              <a:cxnLst/>
              <a:rect l="l" t="t" r="r" b="b"/>
              <a:pathLst>
                <a:path w="1875765" h="1875765" extrusionOk="0">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56"/>
            <p:cNvSpPr/>
            <p:nvPr/>
          </p:nvSpPr>
          <p:spPr>
            <a:xfrm>
              <a:off x="4570827" y="5201236"/>
              <a:ext cx="1436076" cy="1436076"/>
            </a:xfrm>
            <a:custGeom>
              <a:avLst/>
              <a:gdLst/>
              <a:ahLst/>
              <a:cxnLst/>
              <a:rect l="l" t="t" r="r" b="b"/>
              <a:pathLst>
                <a:path w="1436076" h="1436076" extrusionOk="0">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56"/>
            <p:cNvSpPr/>
            <p:nvPr/>
          </p:nvSpPr>
          <p:spPr>
            <a:xfrm>
              <a:off x="4683319" y="5313507"/>
              <a:ext cx="1211239" cy="1211263"/>
            </a:xfrm>
            <a:custGeom>
              <a:avLst/>
              <a:gdLst/>
              <a:ahLst/>
              <a:cxnLst/>
              <a:rect l="l" t="t" r="r" b="b"/>
              <a:pathLst>
                <a:path w="1211239" h="1211263" extrusionOk="0">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56"/>
            <p:cNvSpPr/>
            <p:nvPr/>
          </p:nvSpPr>
          <p:spPr>
            <a:xfrm>
              <a:off x="5096534" y="5534611"/>
              <a:ext cx="384663" cy="384663"/>
            </a:xfrm>
            <a:custGeom>
              <a:avLst/>
              <a:gdLst/>
              <a:ahLst/>
              <a:cxnLst/>
              <a:rect l="l" t="t" r="r" b="b"/>
              <a:pathLst>
                <a:path w="384663" h="384663" extrusionOk="0">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56"/>
            <p:cNvSpPr/>
            <p:nvPr/>
          </p:nvSpPr>
          <p:spPr>
            <a:xfrm>
              <a:off x="4960400" y="5974226"/>
              <a:ext cx="657005" cy="329711"/>
            </a:xfrm>
            <a:custGeom>
              <a:avLst/>
              <a:gdLst/>
              <a:ahLst/>
              <a:cxnLst/>
              <a:rect l="l" t="t" r="r" b="b"/>
              <a:pathLst>
                <a:path w="657005" h="329711" extrusionOk="0">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3" name="Google Shape;3323;p56"/>
          <p:cNvGrpSpPr/>
          <p:nvPr/>
        </p:nvGrpSpPr>
        <p:grpSpPr>
          <a:xfrm>
            <a:off x="3775207" y="2438968"/>
            <a:ext cx="287731" cy="265567"/>
            <a:chOff x="3657600" y="1176337"/>
            <a:chExt cx="4876799" cy="4501133"/>
          </a:xfrm>
        </p:grpSpPr>
        <p:sp>
          <p:nvSpPr>
            <p:cNvPr id="3324" name="Google Shape;3324;p56"/>
            <p:cNvSpPr/>
            <p:nvPr/>
          </p:nvSpPr>
          <p:spPr>
            <a:xfrm>
              <a:off x="3657600" y="1176337"/>
              <a:ext cx="3558921" cy="4501133"/>
            </a:xfrm>
            <a:custGeom>
              <a:avLst/>
              <a:gdLst/>
              <a:ahLst/>
              <a:cxnLst/>
              <a:rect l="l" t="t" r="r" b="b"/>
              <a:pathLst>
                <a:path w="3558921" h="4501133" extrusionOk="0">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56"/>
            <p:cNvSpPr/>
            <p:nvPr/>
          </p:nvSpPr>
          <p:spPr>
            <a:xfrm>
              <a:off x="5364099" y="2507170"/>
              <a:ext cx="3170300" cy="3170110"/>
            </a:xfrm>
            <a:custGeom>
              <a:avLst/>
              <a:gdLst/>
              <a:ahLst/>
              <a:cxnLst/>
              <a:rect l="l" t="t" r="r" b="b"/>
              <a:pathLst>
                <a:path w="3170300" h="3170110" extrusionOk="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56"/>
            <p:cNvSpPr/>
            <p:nvPr/>
          </p:nvSpPr>
          <p:spPr>
            <a:xfrm>
              <a:off x="5807418" y="2950082"/>
              <a:ext cx="2283521" cy="2283904"/>
            </a:xfrm>
            <a:custGeom>
              <a:avLst/>
              <a:gdLst/>
              <a:ahLst/>
              <a:cxnLst/>
              <a:rect l="l" t="t" r="r" b="b"/>
              <a:pathLst>
                <a:path w="2283521" h="2283904" extrusionOk="0">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56"/>
            <p:cNvSpPr/>
            <p:nvPr/>
          </p:nvSpPr>
          <p:spPr>
            <a:xfrm>
              <a:off x="6546723" y="3359848"/>
              <a:ext cx="805243" cy="1464754"/>
            </a:xfrm>
            <a:custGeom>
              <a:avLst/>
              <a:gdLst/>
              <a:ahLst/>
              <a:cxnLst/>
              <a:rect l="l" t="t" r="r" b="b"/>
              <a:pathLst>
                <a:path w="805243" h="1464754" extrusionOk="0">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8" name="Google Shape;3328;p56"/>
          <p:cNvGrpSpPr/>
          <p:nvPr/>
        </p:nvGrpSpPr>
        <p:grpSpPr>
          <a:xfrm>
            <a:off x="2905732" y="3743336"/>
            <a:ext cx="274821" cy="275029"/>
            <a:chOff x="10026527" y="4488766"/>
            <a:chExt cx="1432853" cy="1434684"/>
          </a:xfrm>
        </p:grpSpPr>
        <p:sp>
          <p:nvSpPr>
            <p:cNvPr id="3329" name="Google Shape;3329;p56"/>
            <p:cNvSpPr/>
            <p:nvPr/>
          </p:nvSpPr>
          <p:spPr>
            <a:xfrm>
              <a:off x="10026527" y="4488766"/>
              <a:ext cx="1432853" cy="1430361"/>
            </a:xfrm>
            <a:custGeom>
              <a:avLst/>
              <a:gdLst/>
              <a:ahLst/>
              <a:cxnLst/>
              <a:rect l="l" t="t" r="r" b="b"/>
              <a:pathLst>
                <a:path w="1432853" h="1430361" extrusionOk="0">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56"/>
            <p:cNvSpPr/>
            <p:nvPr/>
          </p:nvSpPr>
          <p:spPr>
            <a:xfrm>
              <a:off x="10922259" y="5322130"/>
              <a:ext cx="336098" cy="601320"/>
            </a:xfrm>
            <a:custGeom>
              <a:avLst/>
              <a:gdLst/>
              <a:ahLst/>
              <a:cxnLst/>
              <a:rect l="l" t="t" r="r" b="b"/>
              <a:pathLst>
                <a:path w="336098" h="601320" extrusionOk="0">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1" name="Google Shape;3331;p56"/>
          <p:cNvSpPr/>
          <p:nvPr/>
        </p:nvSpPr>
        <p:spPr>
          <a:xfrm>
            <a:off x="5526517" y="4195825"/>
            <a:ext cx="262364" cy="262197"/>
          </a:xfrm>
          <a:custGeom>
            <a:avLst/>
            <a:gdLst/>
            <a:ahLst/>
            <a:cxnLst/>
            <a:rect l="l" t="t" r="r" b="b"/>
            <a:pathLst>
              <a:path w="1264407" h="1263601" extrusionOk="0">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2" name="Google Shape;3332;p56"/>
          <p:cNvGrpSpPr/>
          <p:nvPr/>
        </p:nvGrpSpPr>
        <p:grpSpPr>
          <a:xfrm>
            <a:off x="5096326" y="1568318"/>
            <a:ext cx="268191" cy="268139"/>
            <a:chOff x="2687993" y="2748610"/>
            <a:chExt cx="541034" cy="540929"/>
          </a:xfrm>
        </p:grpSpPr>
        <p:sp>
          <p:nvSpPr>
            <p:cNvPr id="3333" name="Google Shape;3333;p56"/>
            <p:cNvSpPr/>
            <p:nvPr/>
          </p:nvSpPr>
          <p:spPr>
            <a:xfrm>
              <a:off x="2687993" y="2918029"/>
              <a:ext cx="303764" cy="371510"/>
            </a:xfrm>
            <a:custGeom>
              <a:avLst/>
              <a:gdLst/>
              <a:ahLst/>
              <a:cxnLst/>
              <a:rect l="l" t="t" r="r" b="b"/>
              <a:pathLst>
                <a:path w="303764" h="371510" extrusionOk="0">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56"/>
            <p:cNvSpPr/>
            <p:nvPr/>
          </p:nvSpPr>
          <p:spPr>
            <a:xfrm>
              <a:off x="3009921" y="2748610"/>
              <a:ext cx="219106" cy="219106"/>
            </a:xfrm>
            <a:custGeom>
              <a:avLst/>
              <a:gdLst/>
              <a:ahLst/>
              <a:cxnLst/>
              <a:rect l="l" t="t" r="r" b="b"/>
              <a:pathLst>
                <a:path w="219106" h="219106" extrusionOk="0">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56"/>
            <p:cNvSpPr/>
            <p:nvPr/>
          </p:nvSpPr>
          <p:spPr>
            <a:xfrm>
              <a:off x="2925159" y="2858737"/>
              <a:ext cx="66702" cy="66702"/>
            </a:xfrm>
            <a:custGeom>
              <a:avLst/>
              <a:gdLst/>
              <a:ahLst/>
              <a:cxnLst/>
              <a:rect l="l" t="t" r="r" b="b"/>
              <a:pathLst>
                <a:path w="66702" h="66702" extrusionOk="0">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56"/>
            <p:cNvSpPr/>
            <p:nvPr/>
          </p:nvSpPr>
          <p:spPr>
            <a:xfrm>
              <a:off x="3083148" y="2794478"/>
              <a:ext cx="72651" cy="102360"/>
            </a:xfrm>
            <a:custGeom>
              <a:avLst/>
              <a:gdLst/>
              <a:ahLst/>
              <a:cxnLst/>
              <a:rect l="l" t="t" r="r" b="b"/>
              <a:pathLst>
                <a:path w="72651" h="102360" extrusionOk="0">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56"/>
            <p:cNvSpPr/>
            <p:nvPr/>
          </p:nvSpPr>
          <p:spPr>
            <a:xfrm>
              <a:off x="3111541" y="2909312"/>
              <a:ext cx="15918" cy="15866"/>
            </a:xfrm>
            <a:custGeom>
              <a:avLst/>
              <a:gdLst/>
              <a:ahLst/>
              <a:cxnLst/>
              <a:rect l="l" t="t" r="r" b="b"/>
              <a:pathLst>
                <a:path w="15918" h="15866" extrusionOk="0">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8" name="Google Shape;3338;p56"/>
          <p:cNvGrpSpPr/>
          <p:nvPr/>
        </p:nvGrpSpPr>
        <p:grpSpPr>
          <a:xfrm>
            <a:off x="7705120" y="1558265"/>
            <a:ext cx="288185" cy="288243"/>
            <a:chOff x="3403510" y="2794487"/>
            <a:chExt cx="513424" cy="513528"/>
          </a:xfrm>
        </p:grpSpPr>
        <p:sp>
          <p:nvSpPr>
            <p:cNvPr id="3339" name="Google Shape;3339;p56"/>
            <p:cNvSpPr/>
            <p:nvPr/>
          </p:nvSpPr>
          <p:spPr>
            <a:xfrm>
              <a:off x="3403510" y="3095381"/>
              <a:ext cx="513424" cy="212634"/>
            </a:xfrm>
            <a:custGeom>
              <a:avLst/>
              <a:gdLst/>
              <a:ahLst/>
              <a:cxnLst/>
              <a:rect l="l" t="t" r="r" b="b"/>
              <a:pathLst>
                <a:path w="513424" h="212634" extrusionOk="0">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56"/>
            <p:cNvSpPr/>
            <p:nvPr/>
          </p:nvSpPr>
          <p:spPr>
            <a:xfrm>
              <a:off x="3562490" y="2794487"/>
              <a:ext cx="195620" cy="285861"/>
            </a:xfrm>
            <a:custGeom>
              <a:avLst/>
              <a:gdLst/>
              <a:ahLst/>
              <a:cxnLst/>
              <a:rect l="l" t="t" r="r" b="b"/>
              <a:pathLst>
                <a:path w="195620" h="285861" extrusionOk="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56"/>
            <p:cNvSpPr/>
            <p:nvPr/>
          </p:nvSpPr>
          <p:spPr>
            <a:xfrm>
              <a:off x="3592554" y="2854718"/>
              <a:ext cx="135441" cy="195567"/>
            </a:xfrm>
            <a:custGeom>
              <a:avLst/>
              <a:gdLst/>
              <a:ahLst/>
              <a:cxnLst/>
              <a:rect l="l" t="t" r="r" b="b"/>
              <a:pathLst>
                <a:path w="135441" h="195567" extrusionOk="0">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2" name="Google Shape;3342;p56"/>
          <p:cNvSpPr/>
          <p:nvPr/>
        </p:nvSpPr>
        <p:spPr>
          <a:xfrm>
            <a:off x="5962258" y="1995911"/>
            <a:ext cx="281054" cy="281190"/>
          </a:xfrm>
          <a:custGeom>
            <a:avLst/>
            <a:gdLst/>
            <a:ahLst/>
            <a:cxnLst/>
            <a:rect l="l" t="t" r="r" b="b"/>
            <a:pathLst>
              <a:path w="537902" h="538163" extrusionOk="0">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3" name="Google Shape;3343;p56"/>
          <p:cNvGrpSpPr/>
          <p:nvPr/>
        </p:nvGrpSpPr>
        <p:grpSpPr>
          <a:xfrm>
            <a:off x="7294131" y="2432215"/>
            <a:ext cx="238333" cy="284061"/>
            <a:chOff x="4857038" y="2742938"/>
            <a:chExt cx="521630" cy="621713"/>
          </a:xfrm>
        </p:grpSpPr>
        <p:sp>
          <p:nvSpPr>
            <p:cNvPr id="3344" name="Google Shape;3344;p56"/>
            <p:cNvSpPr/>
            <p:nvPr/>
          </p:nvSpPr>
          <p:spPr>
            <a:xfrm>
              <a:off x="4857038" y="2787799"/>
              <a:ext cx="446571" cy="576852"/>
            </a:xfrm>
            <a:custGeom>
              <a:avLst/>
              <a:gdLst/>
              <a:ahLst/>
              <a:cxnLst/>
              <a:rect l="l" t="t" r="r" b="b"/>
              <a:pathLst>
                <a:path w="446571" h="576852" extrusionOk="0">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56"/>
            <p:cNvSpPr/>
            <p:nvPr/>
          </p:nvSpPr>
          <p:spPr>
            <a:xfrm>
              <a:off x="4914868" y="2742938"/>
              <a:ext cx="463800" cy="463301"/>
            </a:xfrm>
            <a:custGeom>
              <a:avLst/>
              <a:gdLst/>
              <a:ahLst/>
              <a:cxnLst/>
              <a:rect l="l" t="t" r="r" b="b"/>
              <a:pathLst>
                <a:path w="463800" h="463301" extrusionOk="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6" name="Google Shape;3346;p56"/>
          <p:cNvGrpSpPr/>
          <p:nvPr/>
        </p:nvGrpSpPr>
        <p:grpSpPr>
          <a:xfrm>
            <a:off x="5964331" y="2873105"/>
            <a:ext cx="276909" cy="277036"/>
            <a:chOff x="5526728" y="2799133"/>
            <a:chExt cx="568018" cy="568278"/>
          </a:xfrm>
        </p:grpSpPr>
        <p:sp>
          <p:nvSpPr>
            <p:cNvPr id="3347" name="Google Shape;3347;p56"/>
            <p:cNvSpPr/>
            <p:nvPr/>
          </p:nvSpPr>
          <p:spPr>
            <a:xfrm>
              <a:off x="5526728" y="2799133"/>
              <a:ext cx="568018" cy="568278"/>
            </a:xfrm>
            <a:custGeom>
              <a:avLst/>
              <a:gdLst/>
              <a:ahLst/>
              <a:cxnLst/>
              <a:rect l="l" t="t" r="r" b="b"/>
              <a:pathLst>
                <a:path w="568018" h="568278" extrusionOk="0">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56"/>
            <p:cNvSpPr/>
            <p:nvPr/>
          </p:nvSpPr>
          <p:spPr>
            <a:xfrm>
              <a:off x="5693903" y="3185310"/>
              <a:ext cx="233512" cy="16597"/>
            </a:xfrm>
            <a:custGeom>
              <a:avLst/>
              <a:gdLst/>
              <a:ahLst/>
              <a:cxnLst/>
              <a:rect l="l" t="t" r="r" b="b"/>
              <a:pathLst>
                <a:path w="233512" h="16597" extrusionOk="0">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56"/>
            <p:cNvSpPr/>
            <p:nvPr/>
          </p:nvSpPr>
          <p:spPr>
            <a:xfrm>
              <a:off x="5809041" y="3225237"/>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56"/>
            <p:cNvSpPr/>
            <p:nvPr/>
          </p:nvSpPr>
          <p:spPr>
            <a:xfrm>
              <a:off x="5809041" y="326516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56"/>
            <p:cNvSpPr/>
            <p:nvPr/>
          </p:nvSpPr>
          <p:spPr>
            <a:xfrm>
              <a:off x="5809041" y="330514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56"/>
            <p:cNvSpPr/>
            <p:nvPr/>
          </p:nvSpPr>
          <p:spPr>
            <a:xfrm>
              <a:off x="5693903" y="3225237"/>
              <a:ext cx="96557" cy="96557"/>
            </a:xfrm>
            <a:custGeom>
              <a:avLst/>
              <a:gdLst/>
              <a:ahLst/>
              <a:cxnLst/>
              <a:rect l="l" t="t" r="r" b="b"/>
              <a:pathLst>
                <a:path w="96557" h="96557" extrusionOk="0">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56"/>
            <p:cNvSpPr/>
            <p:nvPr/>
          </p:nvSpPr>
          <p:spPr>
            <a:xfrm>
              <a:off x="5962437" y="2993500"/>
              <a:ext cx="88206" cy="47704"/>
            </a:xfrm>
            <a:custGeom>
              <a:avLst/>
              <a:gdLst/>
              <a:ahLst/>
              <a:cxnLst/>
              <a:rect l="l" t="t" r="r" b="b"/>
              <a:pathLst>
                <a:path w="88206" h="47704" extrusionOk="0">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4" name="Google Shape;3354;p56"/>
          <p:cNvGrpSpPr/>
          <p:nvPr/>
        </p:nvGrpSpPr>
        <p:grpSpPr>
          <a:xfrm>
            <a:off x="6855872" y="2863593"/>
            <a:ext cx="234728" cy="296061"/>
            <a:chOff x="6850872" y="2849995"/>
            <a:chExt cx="252694" cy="318722"/>
          </a:xfrm>
        </p:grpSpPr>
        <p:sp>
          <p:nvSpPr>
            <p:cNvPr id="3355" name="Google Shape;3355;p56"/>
            <p:cNvSpPr/>
            <p:nvPr/>
          </p:nvSpPr>
          <p:spPr>
            <a:xfrm>
              <a:off x="6850872" y="2849995"/>
              <a:ext cx="252694" cy="318722"/>
            </a:xfrm>
            <a:custGeom>
              <a:avLst/>
              <a:gdLst/>
              <a:ahLst/>
              <a:cxnLst/>
              <a:rect l="l" t="t" r="r" b="b"/>
              <a:pathLst>
                <a:path w="445276" h="561624" extrusionOk="0">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56"/>
            <p:cNvSpPr/>
            <p:nvPr/>
          </p:nvSpPr>
          <p:spPr>
            <a:xfrm>
              <a:off x="6880925" y="2906946"/>
              <a:ext cx="192590" cy="165633"/>
            </a:xfrm>
            <a:custGeom>
              <a:avLst/>
              <a:gdLst/>
              <a:ahLst/>
              <a:cxnLst/>
              <a:rect l="l" t="t" r="r" b="b"/>
              <a:pathLst>
                <a:path w="339365" h="291864" extrusionOk="0">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56"/>
            <p:cNvSpPr/>
            <p:nvPr/>
          </p:nvSpPr>
          <p:spPr>
            <a:xfrm>
              <a:off x="6881007" y="2878891"/>
              <a:ext cx="192365" cy="90132"/>
            </a:xfrm>
            <a:custGeom>
              <a:avLst/>
              <a:gdLst/>
              <a:ahLst/>
              <a:cxnLst/>
              <a:rect l="l" t="t" r="r" b="b"/>
              <a:pathLst>
                <a:path w="338970" h="158823" extrusionOk="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8" name="Google Shape;3358;p56"/>
          <p:cNvGrpSpPr/>
          <p:nvPr/>
        </p:nvGrpSpPr>
        <p:grpSpPr>
          <a:xfrm>
            <a:off x="8199781" y="2875182"/>
            <a:ext cx="174314" cy="272883"/>
            <a:chOff x="6912301" y="2781961"/>
            <a:chExt cx="331269" cy="518591"/>
          </a:xfrm>
        </p:grpSpPr>
        <p:sp>
          <p:nvSpPr>
            <p:cNvPr id="3359" name="Google Shape;3359;p56"/>
            <p:cNvSpPr/>
            <p:nvPr/>
          </p:nvSpPr>
          <p:spPr>
            <a:xfrm>
              <a:off x="6912301" y="2781961"/>
              <a:ext cx="331269" cy="518591"/>
            </a:xfrm>
            <a:custGeom>
              <a:avLst/>
              <a:gdLst/>
              <a:ahLst/>
              <a:cxnLst/>
              <a:rect l="l" t="t" r="r" b="b"/>
              <a:pathLst>
                <a:path w="331269" h="518591" extrusionOk="0">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56"/>
            <p:cNvSpPr/>
            <p:nvPr/>
          </p:nvSpPr>
          <p:spPr>
            <a:xfrm>
              <a:off x="6966227" y="2861050"/>
              <a:ext cx="223522" cy="181667"/>
            </a:xfrm>
            <a:custGeom>
              <a:avLst/>
              <a:gdLst/>
              <a:ahLst/>
              <a:cxnLst/>
              <a:rect l="l" t="t" r="r" b="b"/>
              <a:pathLst>
                <a:path w="223522" h="181667" extrusionOk="0">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56"/>
            <p:cNvSpPr/>
            <p:nvPr/>
          </p:nvSpPr>
          <p:spPr>
            <a:xfrm>
              <a:off x="7070342" y="3055662"/>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56"/>
            <p:cNvSpPr/>
            <p:nvPr/>
          </p:nvSpPr>
          <p:spPr>
            <a:xfrm>
              <a:off x="7070342" y="3086038"/>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3" name="Google Shape;3363;p56"/>
          <p:cNvGrpSpPr/>
          <p:nvPr/>
        </p:nvGrpSpPr>
        <p:grpSpPr>
          <a:xfrm>
            <a:off x="5098074" y="3315240"/>
            <a:ext cx="264694" cy="264765"/>
            <a:chOff x="5098074" y="3315240"/>
            <a:chExt cx="264694" cy="264765"/>
          </a:xfrm>
        </p:grpSpPr>
        <p:sp>
          <p:nvSpPr>
            <p:cNvPr id="3364" name="Google Shape;3364;p56"/>
            <p:cNvSpPr/>
            <p:nvPr/>
          </p:nvSpPr>
          <p:spPr>
            <a:xfrm>
              <a:off x="5196839" y="3414059"/>
              <a:ext cx="67163" cy="67128"/>
            </a:xfrm>
            <a:custGeom>
              <a:avLst/>
              <a:gdLst/>
              <a:ahLst/>
              <a:cxnLst/>
              <a:rect l="l" t="t" r="r" b="b"/>
              <a:pathLst>
                <a:path w="97692" h="97640" extrusionOk="0">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56"/>
            <p:cNvSpPr/>
            <p:nvPr/>
          </p:nvSpPr>
          <p:spPr>
            <a:xfrm>
              <a:off x="5098074" y="3315240"/>
              <a:ext cx="264694" cy="264765"/>
            </a:xfrm>
            <a:custGeom>
              <a:avLst/>
              <a:gdLst/>
              <a:ahLst/>
              <a:cxnLst/>
              <a:rect l="l" t="t" r="r" b="b"/>
              <a:pathLst>
                <a:path w="437511" h="437628" extrusionOk="0">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6" name="Google Shape;3366;p56"/>
          <p:cNvGrpSpPr/>
          <p:nvPr/>
        </p:nvGrpSpPr>
        <p:grpSpPr>
          <a:xfrm>
            <a:off x="7711857" y="3308935"/>
            <a:ext cx="274711" cy="277374"/>
            <a:chOff x="8304711" y="2747775"/>
            <a:chExt cx="569114" cy="574750"/>
          </a:xfrm>
        </p:grpSpPr>
        <p:sp>
          <p:nvSpPr>
            <p:cNvPr id="3367" name="Google Shape;3367;p56"/>
            <p:cNvSpPr/>
            <p:nvPr/>
          </p:nvSpPr>
          <p:spPr>
            <a:xfrm>
              <a:off x="8398815" y="2806805"/>
              <a:ext cx="243638" cy="130221"/>
            </a:xfrm>
            <a:custGeom>
              <a:avLst/>
              <a:gdLst/>
              <a:ahLst/>
              <a:cxnLst/>
              <a:rect l="l" t="t" r="r" b="b"/>
              <a:pathLst>
                <a:path w="243638" h="130221" extrusionOk="0">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56"/>
            <p:cNvSpPr/>
            <p:nvPr/>
          </p:nvSpPr>
          <p:spPr>
            <a:xfrm>
              <a:off x="8398815" y="3119807"/>
              <a:ext cx="84866" cy="16806"/>
            </a:xfrm>
            <a:custGeom>
              <a:avLst/>
              <a:gdLst/>
              <a:ahLst/>
              <a:cxnLst/>
              <a:rect l="l" t="t" r="r" b="b"/>
              <a:pathLst>
                <a:path w="84866" h="16806" extrusionOk="0">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56"/>
            <p:cNvSpPr/>
            <p:nvPr/>
          </p:nvSpPr>
          <p:spPr>
            <a:xfrm>
              <a:off x="8398815" y="3156134"/>
              <a:ext cx="84866" cy="16806"/>
            </a:xfrm>
            <a:custGeom>
              <a:avLst/>
              <a:gdLst/>
              <a:ahLst/>
              <a:cxnLst/>
              <a:rect l="l" t="t" r="r" b="b"/>
              <a:pathLst>
                <a:path w="84866" h="16806" extrusionOk="0">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56"/>
            <p:cNvSpPr/>
            <p:nvPr/>
          </p:nvSpPr>
          <p:spPr>
            <a:xfrm>
              <a:off x="8304711" y="2747775"/>
              <a:ext cx="569114" cy="574750"/>
            </a:xfrm>
            <a:custGeom>
              <a:avLst/>
              <a:gdLst/>
              <a:ahLst/>
              <a:cxnLst/>
              <a:rect l="l" t="t" r="r" b="b"/>
              <a:pathLst>
                <a:path w="569114" h="574750" extrusionOk="0">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56"/>
            <p:cNvSpPr/>
            <p:nvPr/>
          </p:nvSpPr>
          <p:spPr>
            <a:xfrm>
              <a:off x="8719751" y="2954198"/>
              <a:ext cx="53132" cy="53132"/>
            </a:xfrm>
            <a:custGeom>
              <a:avLst/>
              <a:gdLst/>
              <a:ahLst/>
              <a:cxnLst/>
              <a:rect l="l" t="t" r="r" b="b"/>
              <a:pathLst>
                <a:path w="53132" h="53132" extrusionOk="0">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56"/>
            <p:cNvSpPr/>
            <p:nvPr/>
          </p:nvSpPr>
          <p:spPr>
            <a:xfrm>
              <a:off x="8719751" y="3026799"/>
              <a:ext cx="53132" cy="109814"/>
            </a:xfrm>
            <a:custGeom>
              <a:avLst/>
              <a:gdLst/>
              <a:ahLst/>
              <a:cxnLst/>
              <a:rect l="l" t="t" r="r" b="b"/>
              <a:pathLst>
                <a:path w="53132" h="109814" extrusionOk="0">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3" name="Google Shape;3373;p56"/>
          <p:cNvGrpSpPr/>
          <p:nvPr/>
        </p:nvGrpSpPr>
        <p:grpSpPr>
          <a:xfrm>
            <a:off x="8143600" y="3308980"/>
            <a:ext cx="286675" cy="277286"/>
            <a:chOff x="9009632" y="2690492"/>
            <a:chExt cx="655108" cy="633651"/>
          </a:xfrm>
        </p:grpSpPr>
        <p:sp>
          <p:nvSpPr>
            <p:cNvPr id="3374" name="Google Shape;3374;p56"/>
            <p:cNvSpPr/>
            <p:nvPr/>
          </p:nvSpPr>
          <p:spPr>
            <a:xfrm>
              <a:off x="9009632" y="2690492"/>
              <a:ext cx="655108" cy="633651"/>
            </a:xfrm>
            <a:custGeom>
              <a:avLst/>
              <a:gdLst/>
              <a:ahLst/>
              <a:cxnLst/>
              <a:rect l="l" t="t" r="r" b="b"/>
              <a:pathLst>
                <a:path w="655108" h="633651" extrusionOk="0">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56"/>
            <p:cNvSpPr/>
            <p:nvPr/>
          </p:nvSpPr>
          <p:spPr>
            <a:xfrm>
              <a:off x="9450664" y="2789894"/>
              <a:ext cx="63362" cy="63258"/>
            </a:xfrm>
            <a:custGeom>
              <a:avLst/>
              <a:gdLst/>
              <a:ahLst/>
              <a:cxnLst/>
              <a:rect l="l" t="t" r="r" b="b"/>
              <a:pathLst>
                <a:path w="63362" h="63258" extrusionOk="0">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56"/>
            <p:cNvSpPr/>
            <p:nvPr/>
          </p:nvSpPr>
          <p:spPr>
            <a:xfrm>
              <a:off x="9226755" y="2822594"/>
              <a:ext cx="37523" cy="76070"/>
            </a:xfrm>
            <a:custGeom>
              <a:avLst/>
              <a:gdLst/>
              <a:ahLst/>
              <a:cxnLst/>
              <a:rect l="l" t="t" r="r" b="b"/>
              <a:pathLst>
                <a:path w="37523" h="76070" extrusionOk="0">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56"/>
            <p:cNvSpPr/>
            <p:nvPr/>
          </p:nvSpPr>
          <p:spPr>
            <a:xfrm>
              <a:off x="9195491" y="3136614"/>
              <a:ext cx="283200" cy="109605"/>
            </a:xfrm>
            <a:custGeom>
              <a:avLst/>
              <a:gdLst/>
              <a:ahLst/>
              <a:cxnLst/>
              <a:rect l="l" t="t" r="r" b="b"/>
              <a:pathLst>
                <a:path w="283200" h="109605" extrusionOk="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56"/>
            <p:cNvSpPr/>
            <p:nvPr/>
          </p:nvSpPr>
          <p:spPr>
            <a:xfrm>
              <a:off x="9247841" y="3181865"/>
              <a:ext cx="178552" cy="19207"/>
            </a:xfrm>
            <a:custGeom>
              <a:avLst/>
              <a:gdLst/>
              <a:ahLst/>
              <a:cxnLst/>
              <a:rect l="l" t="t" r="r" b="b"/>
              <a:pathLst>
                <a:path w="178552" h="19207" extrusionOk="0">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9" name="Google Shape;3379;p56"/>
          <p:cNvSpPr/>
          <p:nvPr/>
        </p:nvSpPr>
        <p:spPr>
          <a:xfrm>
            <a:off x="6431795" y="3737388"/>
            <a:ext cx="213443" cy="284690"/>
          </a:xfrm>
          <a:custGeom>
            <a:avLst/>
            <a:gdLst/>
            <a:ahLst/>
            <a:cxnLst/>
            <a:rect l="l" t="t" r="r" b="b"/>
            <a:pathLst>
              <a:path w="422660" h="563742" extrusionOk="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56"/>
          <p:cNvSpPr/>
          <p:nvPr/>
        </p:nvSpPr>
        <p:spPr>
          <a:xfrm>
            <a:off x="7731935" y="3747984"/>
            <a:ext cx="234556" cy="263497"/>
          </a:xfrm>
          <a:custGeom>
            <a:avLst/>
            <a:gdLst/>
            <a:ahLst/>
            <a:cxnLst/>
            <a:rect l="l" t="t" r="r" b="b"/>
            <a:pathLst>
              <a:path w="469112" h="526994" extrusionOk="0">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81" name="Google Shape;3381;p56"/>
          <p:cNvGrpSpPr/>
          <p:nvPr/>
        </p:nvGrpSpPr>
        <p:grpSpPr>
          <a:xfrm>
            <a:off x="5517646" y="3739505"/>
            <a:ext cx="280106" cy="280455"/>
            <a:chOff x="7073928" y="2905757"/>
            <a:chExt cx="371395" cy="371809"/>
          </a:xfrm>
        </p:grpSpPr>
        <p:sp>
          <p:nvSpPr>
            <p:cNvPr id="3382" name="Google Shape;3382;p56"/>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6"/>
          <p:cNvGrpSpPr/>
          <p:nvPr/>
        </p:nvGrpSpPr>
        <p:grpSpPr>
          <a:xfrm>
            <a:off x="5529650" y="1568459"/>
            <a:ext cx="265591" cy="268224"/>
            <a:chOff x="5529650" y="1568459"/>
            <a:chExt cx="265591" cy="268224"/>
          </a:xfrm>
        </p:grpSpPr>
        <p:sp>
          <p:nvSpPr>
            <p:cNvPr id="3386" name="Google Shape;3386;p56"/>
            <p:cNvSpPr/>
            <p:nvPr/>
          </p:nvSpPr>
          <p:spPr>
            <a:xfrm>
              <a:off x="5694634" y="1670772"/>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56"/>
            <p:cNvSpPr/>
            <p:nvPr/>
          </p:nvSpPr>
          <p:spPr>
            <a:xfrm>
              <a:off x="5694634" y="1694530"/>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56"/>
            <p:cNvSpPr/>
            <p:nvPr/>
          </p:nvSpPr>
          <p:spPr>
            <a:xfrm>
              <a:off x="5694634" y="1718288"/>
              <a:ext cx="75606" cy="7857"/>
            </a:xfrm>
            <a:custGeom>
              <a:avLst/>
              <a:gdLst/>
              <a:ahLst/>
              <a:cxnLst/>
              <a:rect l="l" t="t" r="r" b="b"/>
              <a:pathLst>
                <a:path w="1374657" h="142855" extrusionOk="0">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56"/>
            <p:cNvSpPr/>
            <p:nvPr/>
          </p:nvSpPr>
          <p:spPr>
            <a:xfrm>
              <a:off x="5694634" y="1742046"/>
              <a:ext cx="41731" cy="7857"/>
            </a:xfrm>
            <a:custGeom>
              <a:avLst/>
              <a:gdLst/>
              <a:ahLst/>
              <a:cxnLst/>
              <a:rect l="l" t="t" r="r" b="b"/>
              <a:pathLst>
                <a:path w="758751" h="142856" extrusionOk="0">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56"/>
            <p:cNvSpPr/>
            <p:nvPr/>
          </p:nvSpPr>
          <p:spPr>
            <a:xfrm>
              <a:off x="5529650" y="1568459"/>
              <a:ext cx="265591" cy="268224"/>
            </a:xfrm>
            <a:custGeom>
              <a:avLst/>
              <a:gdLst/>
              <a:ahLst/>
              <a:cxnLst/>
              <a:rect l="l" t="t" r="r" b="b"/>
              <a:pathLst>
                <a:path w="4828936" h="4876800" extrusionOk="0">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56"/>
            <p:cNvSpPr/>
            <p:nvPr/>
          </p:nvSpPr>
          <p:spPr>
            <a:xfrm>
              <a:off x="5607385" y="1594030"/>
              <a:ext cx="94846" cy="31958"/>
            </a:xfrm>
            <a:custGeom>
              <a:avLst/>
              <a:gdLst/>
              <a:ahLst/>
              <a:cxnLst/>
              <a:rect l="l" t="t" r="r" b="b"/>
              <a:pathLst>
                <a:path w="1724472" h="581053" extrusionOk="0">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56"/>
            <p:cNvSpPr/>
            <p:nvPr/>
          </p:nvSpPr>
          <p:spPr>
            <a:xfrm>
              <a:off x="5545984" y="1656255"/>
              <a:ext cx="120435" cy="121061"/>
            </a:xfrm>
            <a:custGeom>
              <a:avLst/>
              <a:gdLst/>
              <a:ahLst/>
              <a:cxnLst/>
              <a:rect l="l" t="t" r="r" b="b"/>
              <a:pathLst>
                <a:path w="2189723" h="2201102" extrusionOk="0">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3" name="Google Shape;3393;p56"/>
          <p:cNvGrpSpPr/>
          <p:nvPr/>
        </p:nvGrpSpPr>
        <p:grpSpPr>
          <a:xfrm>
            <a:off x="5956215" y="2427247"/>
            <a:ext cx="290222" cy="290195"/>
            <a:chOff x="7976174" y="2925108"/>
            <a:chExt cx="334666" cy="334634"/>
          </a:xfrm>
        </p:grpSpPr>
        <p:sp>
          <p:nvSpPr>
            <p:cNvPr id="3394" name="Google Shape;3394;p56"/>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06"/>
        <p:cNvGrpSpPr/>
        <p:nvPr/>
      </p:nvGrpSpPr>
      <p:grpSpPr>
        <a:xfrm>
          <a:off x="0" y="0"/>
          <a:ext cx="0" cy="0"/>
          <a:chOff x="0" y="0"/>
          <a:chExt cx="0" cy="0"/>
        </a:xfrm>
      </p:grpSpPr>
      <p:sp>
        <p:nvSpPr>
          <p:cNvPr id="3407" name="Google Shape;3407;p5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3408" name="Google Shape;3408;p5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3409" name="Google Shape;3409;p57"/>
          <p:cNvGrpSpPr/>
          <p:nvPr/>
        </p:nvGrpSpPr>
        <p:grpSpPr>
          <a:xfrm>
            <a:off x="2032994" y="3736106"/>
            <a:ext cx="276008" cy="292594"/>
            <a:chOff x="2704005" y="4258781"/>
            <a:chExt cx="342144" cy="362704"/>
          </a:xfrm>
        </p:grpSpPr>
        <p:sp>
          <p:nvSpPr>
            <p:cNvPr id="3410" name="Google Shape;3410;p57"/>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1" name="Google Shape;3411;p57"/>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2" name="Google Shape;3412;p57"/>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3" name="Google Shape;3413;p57"/>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4" name="Google Shape;3414;p57"/>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5" name="Google Shape;3415;p57"/>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6" name="Google Shape;3416;p57"/>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17" name="Google Shape;3417;p57"/>
          <p:cNvGrpSpPr/>
          <p:nvPr/>
        </p:nvGrpSpPr>
        <p:grpSpPr>
          <a:xfrm>
            <a:off x="2908816" y="3740961"/>
            <a:ext cx="270478" cy="282883"/>
            <a:chOff x="2157462" y="4258496"/>
            <a:chExt cx="347435" cy="363370"/>
          </a:xfrm>
        </p:grpSpPr>
        <p:sp>
          <p:nvSpPr>
            <p:cNvPr id="3418" name="Google Shape;3418;p57"/>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9" name="Google Shape;3419;p57"/>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0" name="Google Shape;3420;p57"/>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1" name="Google Shape;3421;p57"/>
          <p:cNvGrpSpPr/>
          <p:nvPr/>
        </p:nvGrpSpPr>
        <p:grpSpPr>
          <a:xfrm>
            <a:off x="727111" y="3737300"/>
            <a:ext cx="274588" cy="290206"/>
            <a:chOff x="4010963" y="3763781"/>
            <a:chExt cx="343665" cy="363211"/>
          </a:xfrm>
        </p:grpSpPr>
        <p:sp>
          <p:nvSpPr>
            <p:cNvPr id="3422" name="Google Shape;3422;p57"/>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3" name="Google Shape;3423;p57"/>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4" name="Google Shape;3424;p57"/>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5" name="Google Shape;3425;p57"/>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6" name="Google Shape;3426;p57"/>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7" name="Google Shape;3427;p57"/>
          <p:cNvGrpSpPr/>
          <p:nvPr/>
        </p:nvGrpSpPr>
        <p:grpSpPr>
          <a:xfrm>
            <a:off x="6427185" y="2429261"/>
            <a:ext cx="225036" cy="286647"/>
            <a:chOff x="5790556" y="4261252"/>
            <a:chExt cx="279513" cy="356083"/>
          </a:xfrm>
        </p:grpSpPr>
        <p:sp>
          <p:nvSpPr>
            <p:cNvPr id="3428" name="Google Shape;3428;p57"/>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57"/>
          <p:cNvGrpSpPr/>
          <p:nvPr/>
        </p:nvGrpSpPr>
        <p:grpSpPr>
          <a:xfrm>
            <a:off x="5117488" y="4172761"/>
            <a:ext cx="225037" cy="287737"/>
            <a:chOff x="5341333" y="4261252"/>
            <a:chExt cx="278752" cy="356463"/>
          </a:xfrm>
        </p:grpSpPr>
        <p:sp>
          <p:nvSpPr>
            <p:cNvPr id="3436" name="Google Shape;3436;p57"/>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57"/>
          <p:cNvGrpSpPr/>
          <p:nvPr/>
        </p:nvGrpSpPr>
        <p:grpSpPr>
          <a:xfrm>
            <a:off x="6433937" y="2870149"/>
            <a:ext cx="211532" cy="281090"/>
            <a:chOff x="7149944" y="4266131"/>
            <a:chExt cx="260283" cy="345914"/>
          </a:xfrm>
        </p:grpSpPr>
        <p:sp>
          <p:nvSpPr>
            <p:cNvPr id="3444" name="Google Shape;3444;p57"/>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57"/>
          <p:cNvGrpSpPr/>
          <p:nvPr/>
        </p:nvGrpSpPr>
        <p:grpSpPr>
          <a:xfrm>
            <a:off x="8177801" y="2869663"/>
            <a:ext cx="211491" cy="282063"/>
            <a:chOff x="6695051" y="4259351"/>
            <a:chExt cx="270104" cy="360233"/>
          </a:xfrm>
        </p:grpSpPr>
        <p:sp>
          <p:nvSpPr>
            <p:cNvPr id="3451" name="Google Shape;3451;p57"/>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57"/>
          <p:cNvGrpSpPr/>
          <p:nvPr/>
        </p:nvGrpSpPr>
        <p:grpSpPr>
          <a:xfrm>
            <a:off x="5115891" y="3734774"/>
            <a:ext cx="228231" cy="291398"/>
            <a:chOff x="5353403" y="3785609"/>
            <a:chExt cx="277992" cy="354974"/>
          </a:xfrm>
        </p:grpSpPr>
        <p:sp>
          <p:nvSpPr>
            <p:cNvPr id="3456" name="Google Shape;3456;p57"/>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7"/>
          <p:cNvGrpSpPr/>
          <p:nvPr/>
        </p:nvGrpSpPr>
        <p:grpSpPr>
          <a:xfrm>
            <a:off x="6419784" y="3297715"/>
            <a:ext cx="239838" cy="305022"/>
            <a:chOff x="4896229" y="3785989"/>
            <a:chExt cx="278784" cy="354594"/>
          </a:xfrm>
        </p:grpSpPr>
        <p:sp>
          <p:nvSpPr>
            <p:cNvPr id="3463" name="Google Shape;3463;p57"/>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57"/>
          <p:cNvGrpSpPr/>
          <p:nvPr/>
        </p:nvGrpSpPr>
        <p:grpSpPr>
          <a:xfrm>
            <a:off x="5985226" y="3303879"/>
            <a:ext cx="228246" cy="292694"/>
            <a:chOff x="7592387" y="3787858"/>
            <a:chExt cx="273874" cy="351204"/>
          </a:xfrm>
        </p:grpSpPr>
        <p:sp>
          <p:nvSpPr>
            <p:cNvPr id="3470" name="Google Shape;3470;p57"/>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57"/>
          <p:cNvGrpSpPr/>
          <p:nvPr/>
        </p:nvGrpSpPr>
        <p:grpSpPr>
          <a:xfrm>
            <a:off x="7744621" y="3740002"/>
            <a:ext cx="211496" cy="280944"/>
            <a:chOff x="8054060" y="3787098"/>
            <a:chExt cx="266334" cy="353834"/>
          </a:xfrm>
        </p:grpSpPr>
        <p:sp>
          <p:nvSpPr>
            <p:cNvPr id="3475" name="Google Shape;3475;p57"/>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57"/>
          <p:cNvGrpSpPr/>
          <p:nvPr/>
        </p:nvGrpSpPr>
        <p:grpSpPr>
          <a:xfrm>
            <a:off x="7300901" y="1554054"/>
            <a:ext cx="219162" cy="293563"/>
            <a:chOff x="6702211" y="3782599"/>
            <a:chExt cx="270104" cy="361754"/>
          </a:xfrm>
        </p:grpSpPr>
        <p:sp>
          <p:nvSpPr>
            <p:cNvPr id="3480" name="Google Shape;3480;p57"/>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57"/>
          <p:cNvGrpSpPr/>
          <p:nvPr/>
        </p:nvGrpSpPr>
        <p:grpSpPr>
          <a:xfrm>
            <a:off x="3775103" y="3349135"/>
            <a:ext cx="281618" cy="193988"/>
            <a:chOff x="3516850" y="3406526"/>
            <a:chExt cx="369674" cy="254644"/>
          </a:xfrm>
        </p:grpSpPr>
        <p:sp>
          <p:nvSpPr>
            <p:cNvPr id="3486" name="Google Shape;3486;p57"/>
            <p:cNvSpPr/>
            <p:nvPr/>
          </p:nvSpPr>
          <p:spPr>
            <a:xfrm>
              <a:off x="3570421" y="3564577"/>
              <a:ext cx="32" cy="32"/>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7" name="Google Shape;3487;p57"/>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8" name="Google Shape;3488;p57"/>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9" name="Google Shape;3489;p57"/>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0" name="Google Shape;3490;p57"/>
          <p:cNvGrpSpPr/>
          <p:nvPr/>
        </p:nvGrpSpPr>
        <p:grpSpPr>
          <a:xfrm>
            <a:off x="1603227" y="3301314"/>
            <a:ext cx="255374" cy="289630"/>
            <a:chOff x="1310655" y="3360527"/>
            <a:chExt cx="306314" cy="347403"/>
          </a:xfrm>
        </p:grpSpPr>
        <p:sp>
          <p:nvSpPr>
            <p:cNvPr id="3491" name="Google Shape;3491;p57"/>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2" name="Google Shape;3492;p57"/>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3" name="Google Shape;3493;p57"/>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4" name="Google Shape;3494;p57"/>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5" name="Google Shape;3495;p57"/>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6" name="Google Shape;3496;p57"/>
          <p:cNvGrpSpPr/>
          <p:nvPr/>
        </p:nvGrpSpPr>
        <p:grpSpPr>
          <a:xfrm>
            <a:off x="1584818" y="1558884"/>
            <a:ext cx="292192" cy="281496"/>
            <a:chOff x="3967213" y="3356947"/>
            <a:chExt cx="368185" cy="354753"/>
          </a:xfrm>
        </p:grpSpPr>
        <p:sp>
          <p:nvSpPr>
            <p:cNvPr id="3497" name="Google Shape;3497;p57"/>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8" name="Google Shape;3498;p57"/>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9" name="Google Shape;3499;p57"/>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0" name="Google Shape;3500;p57"/>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1" name="Google Shape;3501;p57"/>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02" name="Google Shape;3502;p57"/>
          <p:cNvGrpSpPr/>
          <p:nvPr/>
        </p:nvGrpSpPr>
        <p:grpSpPr>
          <a:xfrm>
            <a:off x="7304738" y="2870446"/>
            <a:ext cx="211488" cy="280497"/>
            <a:chOff x="5349253" y="3346936"/>
            <a:chExt cx="265922" cy="352693"/>
          </a:xfrm>
        </p:grpSpPr>
        <p:sp>
          <p:nvSpPr>
            <p:cNvPr id="3503" name="Google Shape;3503;p57"/>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57"/>
          <p:cNvGrpSpPr/>
          <p:nvPr/>
        </p:nvGrpSpPr>
        <p:grpSpPr>
          <a:xfrm>
            <a:off x="3808192" y="3737112"/>
            <a:ext cx="215440" cy="290581"/>
            <a:chOff x="3121167" y="2884883"/>
            <a:chExt cx="258414" cy="348543"/>
          </a:xfrm>
        </p:grpSpPr>
        <p:sp>
          <p:nvSpPr>
            <p:cNvPr id="3510" name="Google Shape;3510;p57"/>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1" name="Google Shape;3511;p57"/>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2" name="Google Shape;3512;p57"/>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3" name="Google Shape;3513;p57"/>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4" name="Google Shape;3514;p57"/>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5" name="Google Shape;3515;p57"/>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6" name="Google Shape;3516;p57"/>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7" name="Google Shape;3517;p57"/>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18" name="Google Shape;3518;p57"/>
          <p:cNvGrpSpPr/>
          <p:nvPr/>
        </p:nvGrpSpPr>
        <p:grpSpPr>
          <a:xfrm>
            <a:off x="5555625" y="1997938"/>
            <a:ext cx="211511" cy="282230"/>
            <a:chOff x="7162775" y="2881113"/>
            <a:chExt cx="259523" cy="346294"/>
          </a:xfrm>
        </p:grpSpPr>
        <p:sp>
          <p:nvSpPr>
            <p:cNvPr id="3519" name="Google Shape;3519;p57"/>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57"/>
          <p:cNvGrpSpPr/>
          <p:nvPr/>
        </p:nvGrpSpPr>
        <p:grpSpPr>
          <a:xfrm>
            <a:off x="7742650" y="2429446"/>
            <a:ext cx="215436" cy="286278"/>
            <a:chOff x="8055961" y="2881842"/>
            <a:chExt cx="260283" cy="345914"/>
          </a:xfrm>
        </p:grpSpPr>
        <p:sp>
          <p:nvSpPr>
            <p:cNvPr id="3526" name="Google Shape;3526;p57"/>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7"/>
          <p:cNvGrpSpPr/>
          <p:nvPr/>
        </p:nvGrpSpPr>
        <p:grpSpPr>
          <a:xfrm>
            <a:off x="5551788" y="2864579"/>
            <a:ext cx="219186" cy="292230"/>
            <a:chOff x="7609368" y="2893912"/>
            <a:chExt cx="264813" cy="353105"/>
          </a:xfrm>
        </p:grpSpPr>
        <p:sp>
          <p:nvSpPr>
            <p:cNvPr id="3531" name="Google Shape;3531;p57"/>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57"/>
          <p:cNvGrpSpPr/>
          <p:nvPr/>
        </p:nvGrpSpPr>
        <p:grpSpPr>
          <a:xfrm>
            <a:off x="3768470" y="1558557"/>
            <a:ext cx="294882" cy="282152"/>
            <a:chOff x="2189142" y="2421310"/>
            <a:chExt cx="365904" cy="350064"/>
          </a:xfrm>
        </p:grpSpPr>
        <p:sp>
          <p:nvSpPr>
            <p:cNvPr id="3538" name="Google Shape;3538;p57"/>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39" name="Google Shape;3539;p57"/>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0" name="Google Shape;3540;p57"/>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1" name="Google Shape;3541;p57"/>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2" name="Google Shape;3542;p57"/>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3" name="Google Shape;3543;p57"/>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4" name="Google Shape;3544;p57"/>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5" name="Google Shape;3545;p57"/>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6" name="Google Shape;3546;p57"/>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47" name="Google Shape;3547;p57"/>
          <p:cNvGrpSpPr/>
          <p:nvPr/>
        </p:nvGrpSpPr>
        <p:grpSpPr>
          <a:xfrm>
            <a:off x="3335551" y="3357566"/>
            <a:ext cx="292152" cy="177125"/>
            <a:chOff x="3961923" y="2486317"/>
            <a:chExt cx="364415" cy="220936"/>
          </a:xfrm>
        </p:grpSpPr>
        <p:sp>
          <p:nvSpPr>
            <p:cNvPr id="3548" name="Google Shape;3548;p5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9" name="Google Shape;3549;p5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0" name="Google Shape;3550;p5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1" name="Google Shape;3551;p5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3552" name="Google Shape;3552;p57"/>
          <p:cNvSpPr/>
          <p:nvPr/>
        </p:nvSpPr>
        <p:spPr>
          <a:xfrm>
            <a:off x="1162377" y="2002897"/>
            <a:ext cx="270459" cy="271027"/>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3553" name="Google Shape;3553;p57"/>
          <p:cNvGrpSpPr/>
          <p:nvPr/>
        </p:nvGrpSpPr>
        <p:grpSpPr>
          <a:xfrm>
            <a:off x="7294926" y="1991619"/>
            <a:ext cx="231112" cy="294869"/>
            <a:chOff x="7145794" y="2415639"/>
            <a:chExt cx="278784" cy="355735"/>
          </a:xfrm>
        </p:grpSpPr>
        <p:sp>
          <p:nvSpPr>
            <p:cNvPr id="3554" name="Google Shape;3554;p57"/>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57"/>
          <p:cNvGrpSpPr/>
          <p:nvPr/>
        </p:nvGrpSpPr>
        <p:grpSpPr>
          <a:xfrm>
            <a:off x="7304729" y="2431451"/>
            <a:ext cx="211506" cy="282268"/>
            <a:chOff x="5812066" y="2416019"/>
            <a:chExt cx="264813" cy="353454"/>
          </a:xfrm>
        </p:grpSpPr>
        <p:sp>
          <p:nvSpPr>
            <p:cNvPr id="3565" name="Google Shape;3565;p57"/>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7"/>
          <p:cNvGrpSpPr/>
          <p:nvPr/>
        </p:nvGrpSpPr>
        <p:grpSpPr>
          <a:xfrm>
            <a:off x="6868966" y="3733985"/>
            <a:ext cx="219188" cy="292978"/>
            <a:chOff x="8054820" y="2416399"/>
            <a:chExt cx="264433" cy="353454"/>
          </a:xfrm>
        </p:grpSpPr>
        <p:sp>
          <p:nvSpPr>
            <p:cNvPr id="3573" name="Google Shape;3573;p57"/>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7"/>
          <p:cNvGrpSpPr/>
          <p:nvPr/>
        </p:nvGrpSpPr>
        <p:grpSpPr>
          <a:xfrm>
            <a:off x="5993604" y="2431685"/>
            <a:ext cx="211491" cy="281799"/>
            <a:chOff x="5356413" y="2413390"/>
            <a:chExt cx="271212" cy="361374"/>
          </a:xfrm>
        </p:grpSpPr>
        <p:sp>
          <p:nvSpPr>
            <p:cNvPr id="3580" name="Google Shape;3580;p57"/>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7"/>
          <p:cNvGrpSpPr/>
          <p:nvPr/>
        </p:nvGrpSpPr>
        <p:grpSpPr>
          <a:xfrm>
            <a:off x="5114445" y="2862948"/>
            <a:ext cx="231122" cy="295493"/>
            <a:chOff x="8047661" y="1969046"/>
            <a:chExt cx="279132" cy="356875"/>
          </a:xfrm>
        </p:grpSpPr>
        <p:sp>
          <p:nvSpPr>
            <p:cNvPr id="3586" name="Google Shape;3586;p57"/>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7"/>
          <p:cNvGrpSpPr/>
          <p:nvPr/>
        </p:nvGrpSpPr>
        <p:grpSpPr>
          <a:xfrm>
            <a:off x="6424153" y="1552797"/>
            <a:ext cx="231099" cy="296076"/>
            <a:chOff x="7596157" y="1968159"/>
            <a:chExt cx="279544" cy="358142"/>
          </a:xfrm>
        </p:grpSpPr>
        <p:sp>
          <p:nvSpPr>
            <p:cNvPr id="3591" name="Google Shape;3591;p57"/>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7"/>
          <p:cNvGrpSpPr/>
          <p:nvPr/>
        </p:nvGrpSpPr>
        <p:grpSpPr>
          <a:xfrm>
            <a:off x="6430118" y="1998665"/>
            <a:ext cx="219170" cy="280775"/>
            <a:chOff x="6697681" y="1968317"/>
            <a:chExt cx="280305" cy="359093"/>
          </a:xfrm>
        </p:grpSpPr>
        <p:sp>
          <p:nvSpPr>
            <p:cNvPr id="3598" name="Google Shape;3598;p57"/>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7"/>
          <p:cNvGrpSpPr/>
          <p:nvPr/>
        </p:nvGrpSpPr>
        <p:grpSpPr>
          <a:xfrm>
            <a:off x="2457821" y="2436766"/>
            <a:ext cx="292184" cy="273470"/>
            <a:chOff x="3530425" y="1508747"/>
            <a:chExt cx="368175" cy="344594"/>
          </a:xfrm>
        </p:grpSpPr>
        <p:sp>
          <p:nvSpPr>
            <p:cNvPr id="3606" name="Google Shape;3606;p57"/>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7" name="Google Shape;3607;p57"/>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8" name="Google Shape;3608;p57"/>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9" name="Google Shape;3609;p57"/>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10" name="Google Shape;3610;p57"/>
          <p:cNvGrpSpPr/>
          <p:nvPr/>
        </p:nvGrpSpPr>
        <p:grpSpPr>
          <a:xfrm>
            <a:off x="7732688" y="1552476"/>
            <a:ext cx="235361" cy="296718"/>
            <a:chOff x="7144274" y="1500214"/>
            <a:chExt cx="282174" cy="355735"/>
          </a:xfrm>
        </p:grpSpPr>
        <p:sp>
          <p:nvSpPr>
            <p:cNvPr id="3611" name="Google Shape;3611;p57"/>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57"/>
          <p:cNvGrpSpPr/>
          <p:nvPr/>
        </p:nvGrpSpPr>
        <p:grpSpPr>
          <a:xfrm>
            <a:off x="7736248" y="1999343"/>
            <a:ext cx="228240" cy="279420"/>
            <a:chOff x="6685262" y="1500214"/>
            <a:chExt cx="289682" cy="354594"/>
          </a:xfrm>
        </p:grpSpPr>
        <p:sp>
          <p:nvSpPr>
            <p:cNvPr id="3618" name="Google Shape;3618;p57"/>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57"/>
          <p:cNvGrpSpPr/>
          <p:nvPr/>
        </p:nvGrpSpPr>
        <p:grpSpPr>
          <a:xfrm>
            <a:off x="5551788" y="1555287"/>
            <a:ext cx="219185" cy="291098"/>
            <a:chOff x="4903389" y="1500214"/>
            <a:chExt cx="267854" cy="355735"/>
          </a:xfrm>
        </p:grpSpPr>
        <p:sp>
          <p:nvSpPr>
            <p:cNvPr id="3623" name="Google Shape;3623;p57"/>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57"/>
          <p:cNvGrpSpPr/>
          <p:nvPr/>
        </p:nvGrpSpPr>
        <p:grpSpPr>
          <a:xfrm>
            <a:off x="8175830" y="1557028"/>
            <a:ext cx="215434" cy="287614"/>
            <a:chOff x="7613518" y="1501354"/>
            <a:chExt cx="264433" cy="353074"/>
          </a:xfrm>
        </p:grpSpPr>
        <p:sp>
          <p:nvSpPr>
            <p:cNvPr id="3629" name="Google Shape;3629;p57"/>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57"/>
          <p:cNvGrpSpPr/>
          <p:nvPr/>
        </p:nvGrpSpPr>
        <p:grpSpPr>
          <a:xfrm>
            <a:off x="3772591" y="2868190"/>
            <a:ext cx="286642" cy="288164"/>
            <a:chOff x="7098912" y="1969392"/>
            <a:chExt cx="359651" cy="361560"/>
          </a:xfrm>
        </p:grpSpPr>
        <p:sp>
          <p:nvSpPr>
            <p:cNvPr id="3636" name="Google Shape;3636;p5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7" name="Google Shape;3637;p5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8" name="Google Shape;3638;p5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9" name="Google Shape;3639;p5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0" name="Google Shape;3640;p5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1" name="Google Shape;3641;p5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2" name="Google Shape;3642;p5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3" name="Google Shape;3643;p5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4" name="Google Shape;3644;p5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5" name="Google Shape;3645;p5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6" name="Google Shape;3646;p5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7" name="Google Shape;3647;p5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8" name="Google Shape;3648;p5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49" name="Google Shape;3649;p57"/>
          <p:cNvGrpSpPr/>
          <p:nvPr/>
        </p:nvGrpSpPr>
        <p:grpSpPr>
          <a:xfrm>
            <a:off x="3341054" y="3741986"/>
            <a:ext cx="281146" cy="280834"/>
            <a:chOff x="5823294" y="2309751"/>
            <a:chExt cx="315327" cy="314978"/>
          </a:xfrm>
        </p:grpSpPr>
        <p:sp>
          <p:nvSpPr>
            <p:cNvPr id="3650" name="Google Shape;3650;p57"/>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1" name="Google Shape;3651;p57"/>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2" name="Google Shape;3652;p57"/>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3" name="Google Shape;3653;p57"/>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4" name="Google Shape;3654;p57"/>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5" name="Google Shape;3655;p57"/>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6" name="Google Shape;3656;p57"/>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7" name="Google Shape;3657;p57"/>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8" name="Google Shape;3658;p57"/>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9" name="Google Shape;3659;p57"/>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0" name="Google Shape;3660;p57"/>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1" name="Google Shape;3661;p57"/>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2" name="Google Shape;3662;p57"/>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3" name="Google Shape;3663;p57"/>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4" name="Google Shape;3664;p57"/>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5" name="Google Shape;3665;p57"/>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6" name="Google Shape;3666;p57"/>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67" name="Google Shape;3667;p57"/>
          <p:cNvGrpSpPr/>
          <p:nvPr/>
        </p:nvGrpSpPr>
        <p:grpSpPr>
          <a:xfrm>
            <a:off x="745252" y="1560046"/>
            <a:ext cx="238306" cy="279173"/>
            <a:chOff x="1522427" y="5398425"/>
            <a:chExt cx="238306" cy="279173"/>
          </a:xfrm>
        </p:grpSpPr>
        <p:sp>
          <p:nvSpPr>
            <p:cNvPr id="3668" name="Google Shape;3668;p57"/>
            <p:cNvSpPr/>
            <p:nvPr/>
          </p:nvSpPr>
          <p:spPr>
            <a:xfrm>
              <a:off x="1584535" y="5475473"/>
              <a:ext cx="125005" cy="125034"/>
            </a:xfrm>
            <a:custGeom>
              <a:avLst/>
              <a:gdLst/>
              <a:ahLst/>
              <a:cxnLst/>
              <a:rect l="l" t="t" r="r" b="b"/>
              <a:pathLst>
                <a:path w="187978" h="188021" extrusionOk="0">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69" name="Google Shape;3669;p57"/>
            <p:cNvSpPr/>
            <p:nvPr/>
          </p:nvSpPr>
          <p:spPr>
            <a:xfrm>
              <a:off x="1522427" y="5398425"/>
              <a:ext cx="238306" cy="279173"/>
            </a:xfrm>
            <a:custGeom>
              <a:avLst/>
              <a:gdLst/>
              <a:ahLst/>
              <a:cxnLst/>
              <a:rect l="l" t="t" r="r" b="b"/>
              <a:pathLst>
                <a:path w="358355" h="419809" extrusionOk="0">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0" name="Google Shape;3670;p57"/>
          <p:cNvGrpSpPr/>
          <p:nvPr/>
        </p:nvGrpSpPr>
        <p:grpSpPr>
          <a:xfrm>
            <a:off x="1188023" y="1555023"/>
            <a:ext cx="219166" cy="289218"/>
            <a:chOff x="1851309" y="5389266"/>
            <a:chExt cx="219166" cy="289218"/>
          </a:xfrm>
        </p:grpSpPr>
        <p:sp>
          <p:nvSpPr>
            <p:cNvPr id="3671" name="Google Shape;3671;p57"/>
            <p:cNvSpPr/>
            <p:nvPr/>
          </p:nvSpPr>
          <p:spPr>
            <a:xfrm>
              <a:off x="1930388" y="5477011"/>
              <a:ext cx="140087" cy="61136"/>
            </a:xfrm>
            <a:custGeom>
              <a:avLst/>
              <a:gdLst/>
              <a:ahLst/>
              <a:cxnLst/>
              <a:rect l="l" t="t" r="r" b="b"/>
              <a:pathLst>
                <a:path w="210657" h="91934" extrusionOk="0">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2" name="Google Shape;3672;p57"/>
            <p:cNvSpPr/>
            <p:nvPr/>
          </p:nvSpPr>
          <p:spPr>
            <a:xfrm>
              <a:off x="1930388" y="5529645"/>
              <a:ext cx="140044" cy="61108"/>
            </a:xfrm>
            <a:custGeom>
              <a:avLst/>
              <a:gdLst/>
              <a:ahLst/>
              <a:cxnLst/>
              <a:rect l="l" t="t" r="r" b="b"/>
              <a:pathLst>
                <a:path w="210593" h="91891" extrusionOk="0">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3" name="Google Shape;3673;p57"/>
            <p:cNvSpPr/>
            <p:nvPr/>
          </p:nvSpPr>
          <p:spPr>
            <a:xfrm>
              <a:off x="1851309" y="5389266"/>
              <a:ext cx="105029" cy="289218"/>
            </a:xfrm>
            <a:custGeom>
              <a:avLst/>
              <a:gdLst/>
              <a:ahLst/>
              <a:cxnLst/>
              <a:rect l="l" t="t" r="r" b="b"/>
              <a:pathLst>
                <a:path w="157939" h="434915" extrusionOk="0">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4" name="Google Shape;3674;p57"/>
          <p:cNvGrpSpPr/>
          <p:nvPr/>
        </p:nvGrpSpPr>
        <p:grpSpPr>
          <a:xfrm>
            <a:off x="2071878" y="1561658"/>
            <a:ext cx="198240" cy="275949"/>
            <a:chOff x="2161014" y="5391671"/>
            <a:chExt cx="198240" cy="275949"/>
          </a:xfrm>
        </p:grpSpPr>
        <p:sp>
          <p:nvSpPr>
            <p:cNvPr id="3675" name="Google Shape;3675;p57"/>
            <p:cNvSpPr/>
            <p:nvPr/>
          </p:nvSpPr>
          <p:spPr>
            <a:xfrm>
              <a:off x="2236229" y="5409043"/>
              <a:ext cx="8070" cy="8070"/>
            </a:xfrm>
            <a:custGeom>
              <a:avLst/>
              <a:gdLst/>
              <a:ahLst/>
              <a:cxnLst/>
              <a:rect l="l" t="t" r="r" b="b"/>
              <a:pathLst>
                <a:path w="12135" h="12135" extrusionOk="0">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6" name="Google Shape;3676;p57"/>
            <p:cNvSpPr/>
            <p:nvPr/>
          </p:nvSpPr>
          <p:spPr>
            <a:xfrm>
              <a:off x="2161043" y="5505153"/>
              <a:ext cx="158517" cy="162467"/>
            </a:xfrm>
            <a:custGeom>
              <a:avLst/>
              <a:gdLst/>
              <a:ahLst/>
              <a:cxnLst/>
              <a:rect l="l" t="t" r="r" b="b"/>
              <a:pathLst>
                <a:path w="238372" h="244311" extrusionOk="0">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7" name="Google Shape;3677;p57"/>
            <p:cNvSpPr/>
            <p:nvPr/>
          </p:nvSpPr>
          <p:spPr>
            <a:xfrm>
              <a:off x="2221862" y="5639701"/>
              <a:ext cx="36803" cy="8070"/>
            </a:xfrm>
            <a:custGeom>
              <a:avLst/>
              <a:gdLst/>
              <a:ahLst/>
              <a:cxnLst/>
              <a:rect l="l" t="t" r="r" b="b"/>
              <a:pathLst>
                <a:path w="55343" h="12135" extrusionOk="0">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8" name="Google Shape;3678;p57"/>
            <p:cNvSpPr/>
            <p:nvPr/>
          </p:nvSpPr>
          <p:spPr>
            <a:xfrm>
              <a:off x="2198365"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9" name="Google Shape;3679;p57"/>
            <p:cNvSpPr/>
            <p:nvPr/>
          </p:nvSpPr>
          <p:spPr>
            <a:xfrm>
              <a:off x="2244358"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0" name="Google Shape;3680;p57"/>
            <p:cNvSpPr/>
            <p:nvPr/>
          </p:nvSpPr>
          <p:spPr>
            <a:xfrm>
              <a:off x="2161014" y="5391671"/>
              <a:ext cx="198240" cy="185047"/>
            </a:xfrm>
            <a:custGeom>
              <a:avLst/>
              <a:gdLst/>
              <a:ahLst/>
              <a:cxnLst/>
              <a:rect l="l" t="t" r="r" b="b"/>
              <a:pathLst>
                <a:path w="298105" h="278266" extrusionOk="0">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1" name="Google Shape;3681;p57"/>
            <p:cNvSpPr/>
            <p:nvPr/>
          </p:nvSpPr>
          <p:spPr>
            <a:xfrm>
              <a:off x="2288777" y="5442387"/>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2" name="Google Shape;3682;p57"/>
            <p:cNvSpPr/>
            <p:nvPr/>
          </p:nvSpPr>
          <p:spPr>
            <a:xfrm>
              <a:off x="2288777" y="5461076"/>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3" name="Google Shape;3683;p57"/>
          <p:cNvGrpSpPr/>
          <p:nvPr/>
        </p:nvGrpSpPr>
        <p:grpSpPr>
          <a:xfrm>
            <a:off x="2478421" y="1574169"/>
            <a:ext cx="250984" cy="250926"/>
            <a:chOff x="2449855" y="5408528"/>
            <a:chExt cx="250984" cy="250926"/>
          </a:xfrm>
        </p:grpSpPr>
        <p:sp>
          <p:nvSpPr>
            <p:cNvPr id="3684" name="Google Shape;3684;p57"/>
            <p:cNvSpPr/>
            <p:nvPr/>
          </p:nvSpPr>
          <p:spPr>
            <a:xfrm>
              <a:off x="2449855" y="5408528"/>
              <a:ext cx="250984" cy="250926"/>
            </a:xfrm>
            <a:custGeom>
              <a:avLst/>
              <a:gdLst/>
              <a:ahLst/>
              <a:cxnLst/>
              <a:rect l="l" t="t" r="r" b="b"/>
              <a:pathLst>
                <a:path w="377419" h="377333" extrusionOk="0">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5" name="Google Shape;3685;p57"/>
            <p:cNvSpPr/>
            <p:nvPr/>
          </p:nvSpPr>
          <p:spPr>
            <a:xfrm>
              <a:off x="2573810" y="5419948"/>
              <a:ext cx="116600" cy="116591"/>
            </a:xfrm>
            <a:custGeom>
              <a:avLst/>
              <a:gdLst/>
              <a:ahLst/>
              <a:cxnLst/>
              <a:rect l="l" t="t" r="r" b="b"/>
              <a:pathLst>
                <a:path w="175338" h="175325" extrusionOk="0">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6" name="Google Shape;3686;p57"/>
          <p:cNvGrpSpPr/>
          <p:nvPr/>
        </p:nvGrpSpPr>
        <p:grpSpPr>
          <a:xfrm>
            <a:off x="2924129" y="1554768"/>
            <a:ext cx="239852" cy="289730"/>
            <a:chOff x="2861565" y="5403662"/>
            <a:chExt cx="259215" cy="313086"/>
          </a:xfrm>
        </p:grpSpPr>
        <p:sp>
          <p:nvSpPr>
            <p:cNvPr id="3687" name="Google Shape;3687;p57"/>
            <p:cNvSpPr/>
            <p:nvPr/>
          </p:nvSpPr>
          <p:spPr>
            <a:xfrm>
              <a:off x="2861565" y="5403662"/>
              <a:ext cx="215039" cy="313086"/>
            </a:xfrm>
            <a:custGeom>
              <a:avLst/>
              <a:gdLst/>
              <a:ahLst/>
              <a:cxnLst/>
              <a:rect l="l" t="t" r="r" b="b"/>
              <a:pathLst>
                <a:path w="323367" h="470806" extrusionOk="0">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8" name="Google Shape;3688;p57"/>
            <p:cNvSpPr/>
            <p:nvPr/>
          </p:nvSpPr>
          <p:spPr>
            <a:xfrm>
              <a:off x="3067434" y="5462479"/>
              <a:ext cx="38635" cy="38635"/>
            </a:xfrm>
            <a:custGeom>
              <a:avLst/>
              <a:gdLst/>
              <a:ahLst/>
              <a:cxnLst/>
              <a:rect l="l" t="t" r="r" b="b"/>
              <a:pathLst>
                <a:path w="58097" h="58097" extrusionOk="0">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9" name="Google Shape;3689;p57"/>
            <p:cNvSpPr/>
            <p:nvPr/>
          </p:nvSpPr>
          <p:spPr>
            <a:xfrm>
              <a:off x="3087039" y="5447796"/>
              <a:ext cx="33741" cy="33741"/>
            </a:xfrm>
            <a:custGeom>
              <a:avLst/>
              <a:gdLst/>
              <a:ahLst/>
              <a:cxnLst/>
              <a:rect l="l" t="t" r="r" b="b"/>
              <a:pathLst>
                <a:path w="50738" h="50738" extrusionOk="0">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90" name="Google Shape;3690;p57"/>
          <p:cNvGrpSpPr/>
          <p:nvPr/>
        </p:nvGrpSpPr>
        <p:grpSpPr>
          <a:xfrm>
            <a:off x="3338485" y="1554774"/>
            <a:ext cx="286284" cy="289717"/>
            <a:chOff x="3234378" y="5390470"/>
            <a:chExt cx="286284" cy="289717"/>
          </a:xfrm>
        </p:grpSpPr>
        <p:sp>
          <p:nvSpPr>
            <p:cNvPr id="3691" name="Google Shape;3691;p57"/>
            <p:cNvSpPr/>
            <p:nvPr/>
          </p:nvSpPr>
          <p:spPr>
            <a:xfrm>
              <a:off x="3252865" y="5390470"/>
              <a:ext cx="96948" cy="127894"/>
            </a:xfrm>
            <a:custGeom>
              <a:avLst/>
              <a:gdLst/>
              <a:ahLst/>
              <a:cxnLst/>
              <a:rect l="l" t="t" r="r" b="b"/>
              <a:pathLst>
                <a:path w="145786" h="192322" extrusionOk="0">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2" name="Google Shape;3692;p57"/>
            <p:cNvSpPr/>
            <p:nvPr/>
          </p:nvSpPr>
          <p:spPr>
            <a:xfrm>
              <a:off x="3408193" y="5550603"/>
              <a:ext cx="25184" cy="25184"/>
            </a:xfrm>
            <a:custGeom>
              <a:avLst/>
              <a:gdLst/>
              <a:ahLst/>
              <a:cxnLst/>
              <a:rect l="l" t="t" r="r" b="b"/>
              <a:pathLst>
                <a:path w="37871" h="37871" extrusionOk="0">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3" name="Google Shape;3693;p57"/>
            <p:cNvSpPr/>
            <p:nvPr/>
          </p:nvSpPr>
          <p:spPr>
            <a:xfrm>
              <a:off x="3438817" y="5558932"/>
              <a:ext cx="65564" cy="8528"/>
            </a:xfrm>
            <a:custGeom>
              <a:avLst/>
              <a:gdLst/>
              <a:ahLst/>
              <a:cxnLst/>
              <a:rect l="l" t="t" r="r" b="b"/>
              <a:pathLst>
                <a:path w="98593" h="12824" extrusionOk="0">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4" name="Google Shape;3694;p57"/>
            <p:cNvSpPr/>
            <p:nvPr/>
          </p:nvSpPr>
          <p:spPr>
            <a:xfrm>
              <a:off x="3393425" y="5485605"/>
              <a:ext cx="127237" cy="106260"/>
            </a:xfrm>
            <a:custGeom>
              <a:avLst/>
              <a:gdLst/>
              <a:ahLst/>
              <a:cxnLst/>
              <a:rect l="l" t="t" r="r" b="b"/>
              <a:pathLst>
                <a:path w="191334" h="159790" extrusionOk="0">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5" name="Google Shape;3695;p57"/>
            <p:cNvSpPr/>
            <p:nvPr/>
          </p:nvSpPr>
          <p:spPr>
            <a:xfrm>
              <a:off x="3408193" y="5501718"/>
              <a:ext cx="25184" cy="25184"/>
            </a:xfrm>
            <a:custGeom>
              <a:avLst/>
              <a:gdLst/>
              <a:ahLst/>
              <a:cxnLst/>
              <a:rect l="l" t="t" r="r" b="b"/>
              <a:pathLst>
                <a:path w="37871" h="37871" extrusionOk="0">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6" name="Google Shape;3696;p57"/>
            <p:cNvSpPr/>
            <p:nvPr/>
          </p:nvSpPr>
          <p:spPr>
            <a:xfrm>
              <a:off x="3438817" y="5510047"/>
              <a:ext cx="65564" cy="8528"/>
            </a:xfrm>
            <a:custGeom>
              <a:avLst/>
              <a:gdLst/>
              <a:ahLst/>
              <a:cxnLst/>
              <a:rect l="l" t="t" r="r" b="b"/>
              <a:pathLst>
                <a:path w="98593" h="12824" extrusionOk="0">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7" name="Google Shape;3697;p57"/>
            <p:cNvSpPr/>
            <p:nvPr/>
          </p:nvSpPr>
          <p:spPr>
            <a:xfrm>
              <a:off x="3340458" y="5426358"/>
              <a:ext cx="96071" cy="50255"/>
            </a:xfrm>
            <a:custGeom>
              <a:avLst/>
              <a:gdLst/>
              <a:ahLst/>
              <a:cxnLst/>
              <a:rect l="l" t="t" r="r" b="b"/>
              <a:pathLst>
                <a:path w="144468" h="75571" extrusionOk="0">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8" name="Google Shape;3698;p57"/>
            <p:cNvSpPr/>
            <p:nvPr/>
          </p:nvSpPr>
          <p:spPr>
            <a:xfrm>
              <a:off x="3382942" y="5597649"/>
              <a:ext cx="95400" cy="64885"/>
            </a:xfrm>
            <a:custGeom>
              <a:avLst/>
              <a:gdLst/>
              <a:ahLst/>
              <a:cxnLst/>
              <a:rect l="l" t="t" r="r" b="b"/>
              <a:pathLst>
                <a:path w="143459" h="97571" extrusionOk="0">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9" name="Google Shape;3699;p57"/>
            <p:cNvSpPr/>
            <p:nvPr/>
          </p:nvSpPr>
          <p:spPr>
            <a:xfrm>
              <a:off x="3234378" y="5546682"/>
              <a:ext cx="126220" cy="133505"/>
            </a:xfrm>
            <a:custGeom>
              <a:avLst/>
              <a:gdLst/>
              <a:ahLst/>
              <a:cxnLst/>
              <a:rect l="l" t="t" r="r" b="b"/>
              <a:pathLst>
                <a:path w="189804" h="200759" extrusionOk="0">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0" name="Google Shape;3700;p57"/>
          <p:cNvGrpSpPr/>
          <p:nvPr/>
        </p:nvGrpSpPr>
        <p:grpSpPr>
          <a:xfrm>
            <a:off x="727123" y="2017469"/>
            <a:ext cx="274565" cy="241883"/>
            <a:chOff x="3651126" y="5425758"/>
            <a:chExt cx="274565" cy="241883"/>
          </a:xfrm>
        </p:grpSpPr>
        <p:sp>
          <p:nvSpPr>
            <p:cNvPr id="3701" name="Google Shape;3701;p57"/>
            <p:cNvSpPr/>
            <p:nvPr/>
          </p:nvSpPr>
          <p:spPr>
            <a:xfrm>
              <a:off x="3651126" y="5425758"/>
              <a:ext cx="274565" cy="241883"/>
            </a:xfrm>
            <a:custGeom>
              <a:avLst/>
              <a:gdLst/>
              <a:ahLst/>
              <a:cxnLst/>
              <a:rect l="l" t="t" r="r" b="b"/>
              <a:pathLst>
                <a:path w="412880" h="363734" extrusionOk="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2" name="Google Shape;3702;p57"/>
            <p:cNvSpPr/>
            <p:nvPr/>
          </p:nvSpPr>
          <p:spPr>
            <a:xfrm>
              <a:off x="3757666" y="5450904"/>
              <a:ext cx="61614" cy="50208"/>
            </a:xfrm>
            <a:custGeom>
              <a:avLst/>
              <a:gdLst/>
              <a:ahLst/>
              <a:cxnLst/>
              <a:rect l="l" t="t" r="r" b="b"/>
              <a:pathLst>
                <a:path w="92652" h="75501" extrusionOk="0">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3" name="Google Shape;3703;p57"/>
          <p:cNvGrpSpPr/>
          <p:nvPr/>
        </p:nvGrpSpPr>
        <p:grpSpPr>
          <a:xfrm>
            <a:off x="2042281" y="2009666"/>
            <a:ext cx="257433" cy="257490"/>
            <a:chOff x="5071278" y="1253207"/>
            <a:chExt cx="387059" cy="387145"/>
          </a:xfrm>
        </p:grpSpPr>
        <p:sp>
          <p:nvSpPr>
            <p:cNvPr id="3704" name="Google Shape;3704;p57"/>
            <p:cNvSpPr/>
            <p:nvPr/>
          </p:nvSpPr>
          <p:spPr>
            <a:xfrm>
              <a:off x="5071278" y="1253207"/>
              <a:ext cx="387059" cy="387145"/>
            </a:xfrm>
            <a:custGeom>
              <a:avLst/>
              <a:gdLst/>
              <a:ahLst/>
              <a:cxnLst/>
              <a:rect l="l" t="t" r="r" b="b"/>
              <a:pathLst>
                <a:path w="387059" h="387145" extrusionOk="0">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5" name="Google Shape;3705;p57"/>
            <p:cNvSpPr/>
            <p:nvPr/>
          </p:nvSpPr>
          <p:spPr>
            <a:xfrm>
              <a:off x="5150764" y="1332866"/>
              <a:ext cx="227786" cy="227915"/>
            </a:xfrm>
            <a:custGeom>
              <a:avLst/>
              <a:gdLst/>
              <a:ahLst/>
              <a:cxnLst/>
              <a:rect l="l" t="t" r="r" b="b"/>
              <a:pathLst>
                <a:path w="227786" h="227915" extrusionOk="0">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6" name="Google Shape;3706;p57"/>
            <p:cNvSpPr/>
            <p:nvPr/>
          </p:nvSpPr>
          <p:spPr>
            <a:xfrm>
              <a:off x="5206581" y="1388640"/>
              <a:ext cx="116497" cy="116496"/>
            </a:xfrm>
            <a:custGeom>
              <a:avLst/>
              <a:gdLst/>
              <a:ahLst/>
              <a:cxnLst/>
              <a:rect l="l" t="t" r="r" b="b"/>
              <a:pathLst>
                <a:path w="116497" h="116496" extrusionOk="0">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7" name="Google Shape;3707;p57"/>
            <p:cNvSpPr/>
            <p:nvPr/>
          </p:nvSpPr>
          <p:spPr>
            <a:xfrm>
              <a:off x="5232661" y="1414762"/>
              <a:ext cx="64208" cy="64208"/>
            </a:xfrm>
            <a:custGeom>
              <a:avLst/>
              <a:gdLst/>
              <a:ahLst/>
              <a:cxnLst/>
              <a:rect l="l" t="t" r="r" b="b"/>
              <a:pathLst>
                <a:path w="64208" h="64208" extrusionOk="0">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8" name="Google Shape;3708;p57"/>
          <p:cNvGrpSpPr/>
          <p:nvPr/>
        </p:nvGrpSpPr>
        <p:grpSpPr>
          <a:xfrm>
            <a:off x="2504893" y="2005907"/>
            <a:ext cx="198040" cy="265007"/>
            <a:chOff x="4707347" y="5429479"/>
            <a:chExt cx="198040" cy="265007"/>
          </a:xfrm>
        </p:grpSpPr>
        <p:sp>
          <p:nvSpPr>
            <p:cNvPr id="3709" name="Google Shape;3709;p57"/>
            <p:cNvSpPr/>
            <p:nvPr/>
          </p:nvSpPr>
          <p:spPr>
            <a:xfrm>
              <a:off x="4707376" y="5429479"/>
              <a:ext cx="101910" cy="164012"/>
            </a:xfrm>
            <a:custGeom>
              <a:avLst/>
              <a:gdLst/>
              <a:ahLst/>
              <a:cxnLst/>
              <a:rect l="l" t="t" r="r" b="b"/>
              <a:pathLst>
                <a:path w="153248" h="246635" extrusionOk="0">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0" name="Google Shape;3710;p57"/>
            <p:cNvSpPr/>
            <p:nvPr/>
          </p:nvSpPr>
          <p:spPr>
            <a:xfrm>
              <a:off x="4707347" y="5429479"/>
              <a:ext cx="198040" cy="265007"/>
            </a:xfrm>
            <a:custGeom>
              <a:avLst/>
              <a:gdLst/>
              <a:ahLst/>
              <a:cxnLst/>
              <a:rect l="l" t="t" r="r" b="b"/>
              <a:pathLst>
                <a:path w="297804" h="398507" extrusionOk="0">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1" name="Google Shape;3711;p57"/>
            <p:cNvSpPr/>
            <p:nvPr/>
          </p:nvSpPr>
          <p:spPr>
            <a:xfrm>
              <a:off x="4826438" y="5651722"/>
              <a:ext cx="47850" cy="9930"/>
            </a:xfrm>
            <a:custGeom>
              <a:avLst/>
              <a:gdLst/>
              <a:ahLst/>
              <a:cxnLst/>
              <a:rect l="l" t="t" r="r" b="b"/>
              <a:pathLst>
                <a:path w="71955" h="14933" extrusionOk="0">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2" name="Google Shape;3712;p57"/>
            <p:cNvSpPr/>
            <p:nvPr/>
          </p:nvSpPr>
          <p:spPr>
            <a:xfrm>
              <a:off x="4741435" y="5651722"/>
              <a:ext cx="47849" cy="9930"/>
            </a:xfrm>
            <a:custGeom>
              <a:avLst/>
              <a:gdLst/>
              <a:ahLst/>
              <a:cxnLst/>
              <a:rect l="l" t="t" r="r" b="b"/>
              <a:pathLst>
                <a:path w="71954" h="14933" extrusionOk="0">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3" name="Google Shape;3713;p57"/>
            <p:cNvSpPr/>
            <p:nvPr/>
          </p:nvSpPr>
          <p:spPr>
            <a:xfrm>
              <a:off x="4835225" y="5482828"/>
              <a:ext cx="38606" cy="7841"/>
            </a:xfrm>
            <a:custGeom>
              <a:avLst/>
              <a:gdLst/>
              <a:ahLst/>
              <a:cxnLst/>
              <a:rect l="l" t="t" r="r" b="b"/>
              <a:pathLst>
                <a:path w="58054" h="11791" extrusionOk="0">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4" name="Google Shape;3714;p57"/>
            <p:cNvSpPr/>
            <p:nvPr/>
          </p:nvSpPr>
          <p:spPr>
            <a:xfrm>
              <a:off x="4739059" y="5505754"/>
              <a:ext cx="134707" cy="7841"/>
            </a:xfrm>
            <a:custGeom>
              <a:avLst/>
              <a:gdLst/>
              <a:ahLst/>
              <a:cxnLst/>
              <a:rect l="l" t="t" r="r" b="b"/>
              <a:pathLst>
                <a:path w="202567" h="11791" extrusionOk="0">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5" name="Google Shape;3715;p57"/>
            <p:cNvSpPr/>
            <p:nvPr/>
          </p:nvSpPr>
          <p:spPr>
            <a:xfrm>
              <a:off x="4739059" y="5527334"/>
              <a:ext cx="134707" cy="7841"/>
            </a:xfrm>
            <a:custGeom>
              <a:avLst/>
              <a:gdLst/>
              <a:ahLst/>
              <a:cxnLst/>
              <a:rect l="l" t="t" r="r" b="b"/>
              <a:pathLst>
                <a:path w="202567" h="11791" extrusionOk="0">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6" name="Google Shape;3716;p57"/>
            <p:cNvSpPr/>
            <p:nvPr/>
          </p:nvSpPr>
          <p:spPr>
            <a:xfrm>
              <a:off x="4739059" y="554888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7" name="Google Shape;3717;p57"/>
            <p:cNvSpPr/>
            <p:nvPr/>
          </p:nvSpPr>
          <p:spPr>
            <a:xfrm>
              <a:off x="4739059" y="557046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8" name="Google Shape;3718;p57"/>
            <p:cNvSpPr/>
            <p:nvPr/>
          </p:nvSpPr>
          <p:spPr>
            <a:xfrm>
              <a:off x="4739059" y="5592018"/>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9" name="Google Shape;3719;p57"/>
            <p:cNvSpPr/>
            <p:nvPr/>
          </p:nvSpPr>
          <p:spPr>
            <a:xfrm>
              <a:off x="4739059" y="5612024"/>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0" name="Google Shape;3720;p57"/>
            <p:cNvSpPr/>
            <p:nvPr/>
          </p:nvSpPr>
          <p:spPr>
            <a:xfrm>
              <a:off x="4797646" y="5549401"/>
              <a:ext cx="76125" cy="76125"/>
            </a:xfrm>
            <a:custGeom>
              <a:avLst/>
              <a:gdLst/>
              <a:ahLst/>
              <a:cxnLst/>
              <a:rect l="l" t="t" r="r" b="b"/>
              <a:pathLst>
                <a:path w="114473" h="114474" extrusionOk="0">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1" name="Google Shape;3721;p57"/>
          <p:cNvGrpSpPr/>
          <p:nvPr/>
        </p:nvGrpSpPr>
        <p:grpSpPr>
          <a:xfrm>
            <a:off x="2910611" y="1990922"/>
            <a:ext cx="266888" cy="294979"/>
            <a:chOff x="4994277" y="5388350"/>
            <a:chExt cx="281765" cy="311455"/>
          </a:xfrm>
        </p:grpSpPr>
        <p:sp>
          <p:nvSpPr>
            <p:cNvPr id="3722" name="Google Shape;3722;p57"/>
            <p:cNvSpPr/>
            <p:nvPr/>
          </p:nvSpPr>
          <p:spPr>
            <a:xfrm>
              <a:off x="5091839" y="5581543"/>
              <a:ext cx="86599" cy="86599"/>
            </a:xfrm>
            <a:custGeom>
              <a:avLst/>
              <a:gdLst/>
              <a:ahLst/>
              <a:cxnLst/>
              <a:rect l="l" t="t" r="r" b="b"/>
              <a:pathLst>
                <a:path w="130224" h="130224" extrusionOk="0">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3" name="Google Shape;3723;p57"/>
            <p:cNvSpPr/>
            <p:nvPr/>
          </p:nvSpPr>
          <p:spPr>
            <a:xfrm>
              <a:off x="4994277" y="5388350"/>
              <a:ext cx="281765" cy="311455"/>
            </a:xfrm>
            <a:custGeom>
              <a:avLst/>
              <a:gdLst/>
              <a:ahLst/>
              <a:cxnLst/>
              <a:rect l="l" t="t" r="r" b="b"/>
              <a:pathLst>
                <a:path w="423707" h="468353" extrusionOk="0">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4" name="Google Shape;3724;p57"/>
          <p:cNvGrpSpPr/>
          <p:nvPr/>
        </p:nvGrpSpPr>
        <p:grpSpPr>
          <a:xfrm>
            <a:off x="3343632" y="2000395"/>
            <a:ext cx="275990" cy="276032"/>
            <a:chOff x="5336961" y="5410610"/>
            <a:chExt cx="275990" cy="276032"/>
          </a:xfrm>
        </p:grpSpPr>
        <p:sp>
          <p:nvSpPr>
            <p:cNvPr id="3725" name="Google Shape;3725;p57"/>
            <p:cNvSpPr/>
            <p:nvPr/>
          </p:nvSpPr>
          <p:spPr>
            <a:xfrm>
              <a:off x="5336961" y="5410610"/>
              <a:ext cx="275990" cy="276032"/>
            </a:xfrm>
            <a:custGeom>
              <a:avLst/>
              <a:gdLst/>
              <a:ahLst/>
              <a:cxnLst/>
              <a:rect l="l" t="t" r="r" b="b"/>
              <a:pathLst>
                <a:path w="415022" h="415086" extrusionOk="0">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6" name="Google Shape;3726;p57"/>
            <p:cNvSpPr/>
            <p:nvPr/>
          </p:nvSpPr>
          <p:spPr>
            <a:xfrm>
              <a:off x="5426130" y="5435456"/>
              <a:ext cx="162610" cy="162042"/>
            </a:xfrm>
            <a:custGeom>
              <a:avLst/>
              <a:gdLst/>
              <a:ahLst/>
              <a:cxnLst/>
              <a:rect l="l" t="t" r="r" b="b"/>
              <a:pathLst>
                <a:path w="244527" h="243672" extrusionOk="0">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7" name="Google Shape;3727;p57"/>
            <p:cNvSpPr/>
            <p:nvPr/>
          </p:nvSpPr>
          <p:spPr>
            <a:xfrm>
              <a:off x="5468460" y="5455667"/>
              <a:ext cx="77888" cy="92523"/>
            </a:xfrm>
            <a:custGeom>
              <a:avLst/>
              <a:gdLst/>
              <a:ahLst/>
              <a:cxnLst/>
              <a:rect l="l" t="t" r="r" b="b"/>
              <a:pathLst>
                <a:path w="117125" h="139132" extrusionOk="0">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8" name="Google Shape;3728;p57"/>
            <p:cNvSpPr/>
            <p:nvPr/>
          </p:nvSpPr>
          <p:spPr>
            <a:xfrm>
              <a:off x="5493789" y="5549401"/>
              <a:ext cx="27244" cy="27330"/>
            </a:xfrm>
            <a:custGeom>
              <a:avLst/>
              <a:gdLst/>
              <a:ahLst/>
              <a:cxnLst/>
              <a:rect l="l" t="t" r="r" b="b"/>
              <a:pathLst>
                <a:path w="40969" h="41098" extrusionOk="0">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9" name="Google Shape;3729;p57"/>
          <p:cNvGrpSpPr/>
          <p:nvPr/>
        </p:nvGrpSpPr>
        <p:grpSpPr>
          <a:xfrm>
            <a:off x="3782471" y="2004874"/>
            <a:ext cx="266881" cy="267073"/>
            <a:chOff x="1530727" y="5816836"/>
            <a:chExt cx="266881" cy="267073"/>
          </a:xfrm>
        </p:grpSpPr>
        <p:sp>
          <p:nvSpPr>
            <p:cNvPr id="3730" name="Google Shape;3730;p57"/>
            <p:cNvSpPr/>
            <p:nvPr/>
          </p:nvSpPr>
          <p:spPr>
            <a:xfrm>
              <a:off x="1530727" y="5884754"/>
              <a:ext cx="266781" cy="199156"/>
            </a:xfrm>
            <a:custGeom>
              <a:avLst/>
              <a:gdLst/>
              <a:ahLst/>
              <a:cxnLst/>
              <a:rect l="l" t="t" r="r" b="b"/>
              <a:pathLst>
                <a:path w="401175" h="299482" extrusionOk="0">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1" name="Google Shape;3731;p57"/>
            <p:cNvSpPr/>
            <p:nvPr/>
          </p:nvSpPr>
          <p:spPr>
            <a:xfrm>
              <a:off x="1710724" y="5971162"/>
              <a:ext cx="29591" cy="29591"/>
            </a:xfrm>
            <a:custGeom>
              <a:avLst/>
              <a:gdLst/>
              <a:ahLst/>
              <a:cxnLst/>
              <a:rect l="l" t="t" r="r" b="b"/>
              <a:pathLst>
                <a:path w="44498" h="44498" extrusionOk="0">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2" name="Google Shape;3732;p57"/>
            <p:cNvSpPr/>
            <p:nvPr/>
          </p:nvSpPr>
          <p:spPr>
            <a:xfrm>
              <a:off x="1743981" y="5843998"/>
              <a:ext cx="18601" cy="26472"/>
            </a:xfrm>
            <a:custGeom>
              <a:avLst/>
              <a:gdLst/>
              <a:ahLst/>
              <a:cxnLst/>
              <a:rect l="l" t="t" r="r" b="b"/>
              <a:pathLst>
                <a:path w="27972" h="39807" extrusionOk="0">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3" name="Google Shape;3733;p57"/>
            <p:cNvSpPr/>
            <p:nvPr/>
          </p:nvSpPr>
          <p:spPr>
            <a:xfrm>
              <a:off x="1698188" y="5816836"/>
              <a:ext cx="99420" cy="99420"/>
            </a:xfrm>
            <a:custGeom>
              <a:avLst/>
              <a:gdLst/>
              <a:ahLst/>
              <a:cxnLst/>
              <a:rect l="l" t="t" r="r" b="b"/>
              <a:pathLst>
                <a:path w="149504" h="149504" extrusionOk="0">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4" name="Google Shape;3734;p57"/>
            <p:cNvSpPr/>
            <p:nvPr/>
          </p:nvSpPr>
          <p:spPr>
            <a:xfrm>
              <a:off x="1713301" y="5830546"/>
              <a:ext cx="70628" cy="72004"/>
            </a:xfrm>
            <a:custGeom>
              <a:avLst/>
              <a:gdLst/>
              <a:ahLst/>
              <a:cxnLst/>
              <a:rect l="l" t="t" r="r" b="b"/>
              <a:pathLst>
                <a:path w="106208" h="108276" extrusionOk="0">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5" name="Google Shape;3735;p57"/>
          <p:cNvGrpSpPr/>
          <p:nvPr/>
        </p:nvGrpSpPr>
        <p:grpSpPr>
          <a:xfrm>
            <a:off x="731013" y="2440115"/>
            <a:ext cx="266881" cy="266846"/>
            <a:chOff x="1929987" y="5862716"/>
            <a:chExt cx="216870" cy="216842"/>
          </a:xfrm>
        </p:grpSpPr>
        <p:sp>
          <p:nvSpPr>
            <p:cNvPr id="3736" name="Google Shape;3736;p57"/>
            <p:cNvSpPr/>
            <p:nvPr/>
          </p:nvSpPr>
          <p:spPr>
            <a:xfrm>
              <a:off x="1929987" y="5862716"/>
              <a:ext cx="216870" cy="216842"/>
            </a:xfrm>
            <a:custGeom>
              <a:avLst/>
              <a:gdLst/>
              <a:ahLst/>
              <a:cxnLst/>
              <a:rect l="l" t="t" r="r" b="b"/>
              <a:pathLst>
                <a:path w="326121" h="326078" extrusionOk="0">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7" name="Google Shape;3737;p57"/>
            <p:cNvSpPr/>
            <p:nvPr/>
          </p:nvSpPr>
          <p:spPr>
            <a:xfrm>
              <a:off x="1990451" y="5915942"/>
              <a:ext cx="98801" cy="116544"/>
            </a:xfrm>
            <a:custGeom>
              <a:avLst/>
              <a:gdLst/>
              <a:ahLst/>
              <a:cxnLst/>
              <a:rect l="l" t="t" r="r" b="b"/>
              <a:pathLst>
                <a:path w="148573" h="175254" extrusionOk="0">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8" name="Google Shape;3738;p57"/>
          <p:cNvGrpSpPr/>
          <p:nvPr/>
        </p:nvGrpSpPr>
        <p:grpSpPr>
          <a:xfrm>
            <a:off x="1152778" y="2449407"/>
            <a:ext cx="289658" cy="248187"/>
            <a:chOff x="2203916" y="5852813"/>
            <a:chExt cx="310725" cy="266266"/>
          </a:xfrm>
        </p:grpSpPr>
        <p:sp>
          <p:nvSpPr>
            <p:cNvPr id="3739" name="Google Shape;3739;p57"/>
            <p:cNvSpPr/>
            <p:nvPr/>
          </p:nvSpPr>
          <p:spPr>
            <a:xfrm>
              <a:off x="2203916" y="5852813"/>
              <a:ext cx="132732" cy="266266"/>
            </a:xfrm>
            <a:custGeom>
              <a:avLst/>
              <a:gdLst/>
              <a:ahLst/>
              <a:cxnLst/>
              <a:rect l="l" t="t" r="r" b="b"/>
              <a:pathLst>
                <a:path w="199597" h="400400" extrusionOk="0">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0" name="Google Shape;3740;p57"/>
            <p:cNvSpPr/>
            <p:nvPr/>
          </p:nvSpPr>
          <p:spPr>
            <a:xfrm>
              <a:off x="2225411" y="6067300"/>
              <a:ext cx="31137" cy="31137"/>
            </a:xfrm>
            <a:custGeom>
              <a:avLst/>
              <a:gdLst/>
              <a:ahLst/>
              <a:cxnLst/>
              <a:rect l="l" t="t" r="r" b="b"/>
              <a:pathLst>
                <a:path w="46822" h="46822" extrusionOk="0">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1" name="Google Shape;3741;p57"/>
            <p:cNvSpPr/>
            <p:nvPr/>
          </p:nvSpPr>
          <p:spPr>
            <a:xfrm>
              <a:off x="2285600" y="6067300"/>
              <a:ext cx="31137" cy="31137"/>
            </a:xfrm>
            <a:custGeom>
              <a:avLst/>
              <a:gdLst/>
              <a:ahLst/>
              <a:cxnLst/>
              <a:rect l="l" t="t" r="r" b="b"/>
              <a:pathLst>
                <a:path w="46822" h="46822" extrusionOk="0">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2" name="Google Shape;3742;p57"/>
            <p:cNvSpPr/>
            <p:nvPr/>
          </p:nvSpPr>
          <p:spPr>
            <a:xfrm>
              <a:off x="2226041" y="5931006"/>
              <a:ext cx="88431" cy="88431"/>
            </a:xfrm>
            <a:custGeom>
              <a:avLst/>
              <a:gdLst/>
              <a:ahLst/>
              <a:cxnLst/>
              <a:rect l="l" t="t" r="r" b="b"/>
              <a:pathLst>
                <a:path w="132979" h="132979" extrusionOk="0">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3" name="Google Shape;3743;p57"/>
            <p:cNvSpPr/>
            <p:nvPr/>
          </p:nvSpPr>
          <p:spPr>
            <a:xfrm>
              <a:off x="2256150" y="5949552"/>
              <a:ext cx="28361" cy="34914"/>
            </a:xfrm>
            <a:custGeom>
              <a:avLst/>
              <a:gdLst/>
              <a:ahLst/>
              <a:cxnLst/>
              <a:rect l="l" t="t" r="r" b="b"/>
              <a:pathLst>
                <a:path w="42648" h="52503" extrusionOk="0">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4" name="Google Shape;3744;p57"/>
            <p:cNvSpPr/>
            <p:nvPr/>
          </p:nvSpPr>
          <p:spPr>
            <a:xfrm>
              <a:off x="2381966" y="5852813"/>
              <a:ext cx="132675" cy="266266"/>
            </a:xfrm>
            <a:custGeom>
              <a:avLst/>
              <a:gdLst/>
              <a:ahLst/>
              <a:cxnLst/>
              <a:rect l="l" t="t" r="r" b="b"/>
              <a:pathLst>
                <a:path w="199511" h="400400" extrusionOk="0">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5" name="Google Shape;3745;p57"/>
            <p:cNvSpPr/>
            <p:nvPr/>
          </p:nvSpPr>
          <p:spPr>
            <a:xfrm>
              <a:off x="2403432"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6" name="Google Shape;3746;p57"/>
            <p:cNvSpPr/>
            <p:nvPr/>
          </p:nvSpPr>
          <p:spPr>
            <a:xfrm>
              <a:off x="2463650"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7" name="Google Shape;3747;p57"/>
            <p:cNvSpPr/>
            <p:nvPr/>
          </p:nvSpPr>
          <p:spPr>
            <a:xfrm>
              <a:off x="2404091" y="5931035"/>
              <a:ext cx="88431" cy="88431"/>
            </a:xfrm>
            <a:custGeom>
              <a:avLst/>
              <a:gdLst/>
              <a:ahLst/>
              <a:cxnLst/>
              <a:rect l="l" t="t" r="r" b="b"/>
              <a:pathLst>
                <a:path w="132979" h="132979" extrusionOk="0">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8" name="Google Shape;3748;p57"/>
            <p:cNvSpPr/>
            <p:nvPr/>
          </p:nvSpPr>
          <p:spPr>
            <a:xfrm>
              <a:off x="2434171" y="5949552"/>
              <a:ext cx="28390" cy="34914"/>
            </a:xfrm>
            <a:custGeom>
              <a:avLst/>
              <a:gdLst/>
              <a:ahLst/>
              <a:cxnLst/>
              <a:rect l="l" t="t" r="r" b="b"/>
              <a:pathLst>
                <a:path w="42691" h="52503" extrusionOk="0">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9" name="Google Shape;3749;p57"/>
            <p:cNvSpPr/>
            <p:nvPr/>
          </p:nvSpPr>
          <p:spPr>
            <a:xfrm>
              <a:off x="2343701" y="5931851"/>
              <a:ext cx="30445" cy="30464"/>
            </a:xfrm>
            <a:custGeom>
              <a:avLst/>
              <a:gdLst/>
              <a:ahLst/>
              <a:cxnLst/>
              <a:rect l="l" t="t" r="r" b="b"/>
              <a:pathLst>
                <a:path w="45782" h="45811" extrusionOk="0">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0" name="Google Shape;3750;p57"/>
            <p:cNvSpPr/>
            <p:nvPr/>
          </p:nvSpPr>
          <p:spPr>
            <a:xfrm>
              <a:off x="2343765" y="6009614"/>
              <a:ext cx="30385" cy="30464"/>
            </a:xfrm>
            <a:custGeom>
              <a:avLst/>
              <a:gdLst/>
              <a:ahLst/>
              <a:cxnLst/>
              <a:rect l="l" t="t" r="r" b="b"/>
              <a:pathLst>
                <a:path w="45692" h="45811" extrusionOk="0">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1" name="Google Shape;3751;p57"/>
          <p:cNvGrpSpPr/>
          <p:nvPr/>
        </p:nvGrpSpPr>
        <p:grpSpPr>
          <a:xfrm>
            <a:off x="1631791" y="2427991"/>
            <a:ext cx="198247" cy="291019"/>
            <a:chOff x="2608071" y="5829001"/>
            <a:chExt cx="219933" cy="322816"/>
          </a:xfrm>
        </p:grpSpPr>
        <p:sp>
          <p:nvSpPr>
            <p:cNvPr id="3752" name="Google Shape;3752;p57"/>
            <p:cNvSpPr/>
            <p:nvPr/>
          </p:nvSpPr>
          <p:spPr>
            <a:xfrm>
              <a:off x="2608071" y="5829001"/>
              <a:ext cx="219933" cy="322816"/>
            </a:xfrm>
            <a:custGeom>
              <a:avLst/>
              <a:gdLst/>
              <a:ahLst/>
              <a:cxnLst/>
              <a:rect l="l" t="t" r="r" b="b"/>
              <a:pathLst>
                <a:path w="330726" h="485438" extrusionOk="0">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3" name="Google Shape;3753;p57"/>
            <p:cNvSpPr/>
            <p:nvPr/>
          </p:nvSpPr>
          <p:spPr>
            <a:xfrm>
              <a:off x="2637693" y="5849436"/>
              <a:ext cx="160721" cy="160721"/>
            </a:xfrm>
            <a:custGeom>
              <a:avLst/>
              <a:gdLst/>
              <a:ahLst/>
              <a:cxnLst/>
              <a:rect l="l" t="t" r="r" b="b"/>
              <a:pathLst>
                <a:path w="241686" h="241686" extrusionOk="0">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4" name="Google Shape;3754;p57"/>
            <p:cNvSpPr/>
            <p:nvPr/>
          </p:nvSpPr>
          <p:spPr>
            <a:xfrm>
              <a:off x="2703149" y="5869070"/>
              <a:ext cx="29820" cy="29820"/>
            </a:xfrm>
            <a:custGeom>
              <a:avLst/>
              <a:gdLst/>
              <a:ahLst/>
              <a:cxnLst/>
              <a:rect l="l" t="t" r="r" b="b"/>
              <a:pathLst>
                <a:path w="44842" h="44842" extrusionOk="0">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5" name="Google Shape;3755;p57"/>
            <p:cNvSpPr/>
            <p:nvPr/>
          </p:nvSpPr>
          <p:spPr>
            <a:xfrm>
              <a:off x="2703149" y="5909826"/>
              <a:ext cx="29820" cy="80761"/>
            </a:xfrm>
            <a:custGeom>
              <a:avLst/>
              <a:gdLst/>
              <a:ahLst/>
              <a:cxnLst/>
              <a:rect l="l" t="t" r="r" b="b"/>
              <a:pathLst>
                <a:path w="44842" h="121445" extrusionOk="0">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6" name="Google Shape;3756;p57"/>
          <p:cNvGrpSpPr/>
          <p:nvPr/>
        </p:nvGrpSpPr>
        <p:grpSpPr>
          <a:xfrm>
            <a:off x="2033613" y="2436199"/>
            <a:ext cx="274592" cy="274655"/>
            <a:chOff x="2928280" y="5825680"/>
            <a:chExt cx="254135" cy="254193"/>
          </a:xfrm>
        </p:grpSpPr>
        <p:sp>
          <p:nvSpPr>
            <p:cNvPr id="3757" name="Google Shape;3757;p57"/>
            <p:cNvSpPr/>
            <p:nvPr/>
          </p:nvSpPr>
          <p:spPr>
            <a:xfrm>
              <a:off x="3008046" y="5869615"/>
              <a:ext cx="94624" cy="127809"/>
            </a:xfrm>
            <a:custGeom>
              <a:avLst/>
              <a:gdLst/>
              <a:ahLst/>
              <a:cxnLst/>
              <a:rect l="l" t="t" r="r" b="b"/>
              <a:pathLst>
                <a:path w="142292" h="192194" extrusionOk="0">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8" name="Google Shape;3758;p57"/>
            <p:cNvSpPr/>
            <p:nvPr/>
          </p:nvSpPr>
          <p:spPr>
            <a:xfrm>
              <a:off x="3039758" y="6004735"/>
              <a:ext cx="31194" cy="31194"/>
            </a:xfrm>
            <a:custGeom>
              <a:avLst/>
              <a:gdLst/>
              <a:ahLst/>
              <a:cxnLst/>
              <a:rect l="l" t="t" r="r" b="b"/>
              <a:pathLst>
                <a:path w="46908" h="46908" extrusionOk="0">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9" name="Google Shape;3759;p57"/>
            <p:cNvSpPr/>
            <p:nvPr/>
          </p:nvSpPr>
          <p:spPr>
            <a:xfrm>
              <a:off x="2928280" y="5866596"/>
              <a:ext cx="195796" cy="213277"/>
            </a:xfrm>
            <a:custGeom>
              <a:avLst/>
              <a:gdLst/>
              <a:ahLst/>
              <a:cxnLst/>
              <a:rect l="l" t="t" r="r" b="b"/>
              <a:pathLst>
                <a:path w="294430" h="320717" extrusionOk="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0" name="Google Shape;3760;p57"/>
            <p:cNvSpPr/>
            <p:nvPr/>
          </p:nvSpPr>
          <p:spPr>
            <a:xfrm>
              <a:off x="2972374" y="5825680"/>
              <a:ext cx="210041" cy="225485"/>
            </a:xfrm>
            <a:custGeom>
              <a:avLst/>
              <a:gdLst/>
              <a:ahLst/>
              <a:cxnLst/>
              <a:rect l="l" t="t" r="r" b="b"/>
              <a:pathLst>
                <a:path w="315851" h="339075" extrusionOk="0">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1" name="Google Shape;3761;p57"/>
            <p:cNvSpPr/>
            <p:nvPr/>
          </p:nvSpPr>
          <p:spPr>
            <a:xfrm>
              <a:off x="2947370" y="5844799"/>
              <a:ext cx="215955" cy="215955"/>
            </a:xfrm>
            <a:custGeom>
              <a:avLst/>
              <a:gdLst/>
              <a:ahLst/>
              <a:cxnLst/>
              <a:rect l="l" t="t" r="r" b="b"/>
              <a:pathLst>
                <a:path w="324744" h="324744" extrusionOk="0">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62" name="Google Shape;3762;p57"/>
          <p:cNvGrpSpPr/>
          <p:nvPr/>
        </p:nvGrpSpPr>
        <p:grpSpPr>
          <a:xfrm>
            <a:off x="2904065" y="2433485"/>
            <a:ext cx="279979" cy="280032"/>
            <a:chOff x="3248947" y="5809338"/>
            <a:chExt cx="279979" cy="280032"/>
          </a:xfrm>
        </p:grpSpPr>
        <p:sp>
          <p:nvSpPr>
            <p:cNvPr id="3763" name="Google Shape;3763;p57"/>
            <p:cNvSpPr/>
            <p:nvPr/>
          </p:nvSpPr>
          <p:spPr>
            <a:xfrm>
              <a:off x="3278999" y="5839333"/>
              <a:ext cx="219659" cy="219961"/>
            </a:xfrm>
            <a:custGeom>
              <a:avLst/>
              <a:gdLst/>
              <a:ahLst/>
              <a:cxnLst/>
              <a:rect l="l" t="t" r="r" b="b"/>
              <a:pathLst>
                <a:path w="330314" h="330769" extrusionOk="0">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4" name="Google Shape;3764;p57"/>
            <p:cNvSpPr/>
            <p:nvPr/>
          </p:nvSpPr>
          <p:spPr>
            <a:xfrm>
              <a:off x="3311570" y="5809338"/>
              <a:ext cx="217357" cy="280032"/>
            </a:xfrm>
            <a:custGeom>
              <a:avLst/>
              <a:gdLst/>
              <a:ahLst/>
              <a:cxnLst/>
              <a:rect l="l" t="t" r="r" b="b"/>
              <a:pathLst>
                <a:path w="326852" h="421100" extrusionOk="0">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5" name="Google Shape;3765;p57"/>
            <p:cNvSpPr/>
            <p:nvPr/>
          </p:nvSpPr>
          <p:spPr>
            <a:xfrm>
              <a:off x="3248947" y="5840445"/>
              <a:ext cx="89272" cy="237337"/>
            </a:xfrm>
            <a:custGeom>
              <a:avLst/>
              <a:gdLst/>
              <a:ahLst/>
              <a:cxnLst/>
              <a:rect l="l" t="t" r="r" b="b"/>
              <a:pathLst>
                <a:path w="134243" h="356898" extrusionOk="0">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6" name="Google Shape;3766;p57"/>
            <p:cNvSpPr/>
            <p:nvPr/>
          </p:nvSpPr>
          <p:spPr>
            <a:xfrm>
              <a:off x="3409481" y="5922277"/>
              <a:ext cx="40180" cy="54461"/>
            </a:xfrm>
            <a:custGeom>
              <a:avLst/>
              <a:gdLst/>
              <a:ahLst/>
              <a:cxnLst/>
              <a:rect l="l" t="t" r="r" b="b"/>
              <a:pathLst>
                <a:path w="60421" h="81896" extrusionOk="0">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7" name="Google Shape;3767;p57"/>
            <p:cNvSpPr/>
            <p:nvPr/>
          </p:nvSpPr>
          <p:spPr>
            <a:xfrm>
              <a:off x="3357299" y="5922836"/>
              <a:ext cx="36895" cy="53958"/>
            </a:xfrm>
            <a:custGeom>
              <a:avLst/>
              <a:gdLst/>
              <a:ahLst/>
              <a:cxnLst/>
              <a:rect l="l" t="t" r="r" b="b"/>
              <a:pathLst>
                <a:path w="55481" h="81140" extrusionOk="0">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8" name="Google Shape;3768;p57"/>
            <p:cNvSpPr/>
            <p:nvPr/>
          </p:nvSpPr>
          <p:spPr>
            <a:xfrm>
              <a:off x="3328236" y="5921933"/>
              <a:ext cx="33330" cy="54804"/>
            </a:xfrm>
            <a:custGeom>
              <a:avLst/>
              <a:gdLst/>
              <a:ahLst/>
              <a:cxnLst/>
              <a:rect l="l" t="t" r="r" b="b"/>
              <a:pathLst>
                <a:path w="50121" h="82412" extrusionOk="0">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9" name="Google Shape;3769;p57"/>
            <p:cNvSpPr/>
            <p:nvPr/>
          </p:nvSpPr>
          <p:spPr>
            <a:xfrm>
              <a:off x="3353213" y="5864186"/>
              <a:ext cx="71501" cy="36106"/>
            </a:xfrm>
            <a:custGeom>
              <a:avLst/>
              <a:gdLst/>
              <a:ahLst/>
              <a:cxnLst/>
              <a:rect l="l" t="t" r="r" b="b"/>
              <a:pathLst>
                <a:path w="107521" h="54295" extrusionOk="0">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0" name="Google Shape;3770;p57"/>
            <p:cNvSpPr/>
            <p:nvPr/>
          </p:nvSpPr>
          <p:spPr>
            <a:xfrm>
              <a:off x="3353228" y="5998359"/>
              <a:ext cx="71501" cy="36109"/>
            </a:xfrm>
            <a:custGeom>
              <a:avLst/>
              <a:gdLst/>
              <a:ahLst/>
              <a:cxnLst/>
              <a:rect l="l" t="t" r="r" b="b"/>
              <a:pathLst>
                <a:path w="107521" h="54299" extrusionOk="0">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1" name="Google Shape;3771;p57"/>
          <p:cNvGrpSpPr/>
          <p:nvPr/>
        </p:nvGrpSpPr>
        <p:grpSpPr>
          <a:xfrm>
            <a:off x="3356741" y="2444893"/>
            <a:ext cx="249772" cy="257216"/>
            <a:chOff x="3609597" y="5806751"/>
            <a:chExt cx="249772" cy="257216"/>
          </a:xfrm>
        </p:grpSpPr>
        <p:sp>
          <p:nvSpPr>
            <p:cNvPr id="3772" name="Google Shape;3772;p57"/>
            <p:cNvSpPr/>
            <p:nvPr/>
          </p:nvSpPr>
          <p:spPr>
            <a:xfrm>
              <a:off x="3784413" y="5950440"/>
              <a:ext cx="51684" cy="51684"/>
            </a:xfrm>
            <a:custGeom>
              <a:avLst/>
              <a:gdLst/>
              <a:ahLst/>
              <a:cxnLst/>
              <a:rect l="l" t="t" r="r" b="b"/>
              <a:pathLst>
                <a:path w="77721" h="77721" extrusionOk="0">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3" name="Google Shape;3773;p57"/>
            <p:cNvSpPr/>
            <p:nvPr/>
          </p:nvSpPr>
          <p:spPr>
            <a:xfrm>
              <a:off x="3761145" y="5927157"/>
              <a:ext cx="98224" cy="136810"/>
            </a:xfrm>
            <a:custGeom>
              <a:avLst/>
              <a:gdLst/>
              <a:ahLst/>
              <a:cxnLst/>
              <a:rect l="l" t="t" r="r" b="b"/>
              <a:pathLst>
                <a:path w="147706" h="205730" extrusionOk="0">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4" name="Google Shape;3774;p57"/>
            <p:cNvSpPr/>
            <p:nvPr/>
          </p:nvSpPr>
          <p:spPr>
            <a:xfrm>
              <a:off x="3628229" y="5825652"/>
              <a:ext cx="42898" cy="42898"/>
            </a:xfrm>
            <a:custGeom>
              <a:avLst/>
              <a:gdLst/>
              <a:ahLst/>
              <a:cxnLst/>
              <a:rect l="l" t="t" r="r" b="b"/>
              <a:pathLst>
                <a:path w="64509" h="64509" extrusionOk="0">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5" name="Google Shape;3775;p57"/>
            <p:cNvSpPr/>
            <p:nvPr/>
          </p:nvSpPr>
          <p:spPr>
            <a:xfrm>
              <a:off x="3609597" y="5806951"/>
              <a:ext cx="80165" cy="111108"/>
            </a:xfrm>
            <a:custGeom>
              <a:avLst/>
              <a:gdLst/>
              <a:ahLst/>
              <a:cxnLst/>
              <a:rect l="l" t="t" r="r" b="b"/>
              <a:pathLst>
                <a:path w="120549" h="167080" extrusionOk="0">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6" name="Google Shape;3776;p57"/>
            <p:cNvSpPr/>
            <p:nvPr/>
          </p:nvSpPr>
          <p:spPr>
            <a:xfrm>
              <a:off x="3800139" y="5824622"/>
              <a:ext cx="32755" cy="31623"/>
            </a:xfrm>
            <a:custGeom>
              <a:avLst/>
              <a:gdLst/>
              <a:ahLst/>
              <a:cxnLst/>
              <a:rect l="l" t="t" r="r" b="b"/>
              <a:pathLst>
                <a:path w="49255" h="47554" extrusionOk="0">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7" name="Google Shape;3777;p57"/>
            <p:cNvSpPr/>
            <p:nvPr/>
          </p:nvSpPr>
          <p:spPr>
            <a:xfrm>
              <a:off x="3784888" y="5806751"/>
              <a:ext cx="65896" cy="64402"/>
            </a:xfrm>
            <a:custGeom>
              <a:avLst/>
              <a:gdLst/>
              <a:ahLst/>
              <a:cxnLst/>
              <a:rect l="l" t="t" r="r" b="b"/>
              <a:pathLst>
                <a:path w="99091" h="96845" extrusionOk="0">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8" name="Google Shape;3778;p57"/>
            <p:cNvSpPr/>
            <p:nvPr/>
          </p:nvSpPr>
          <p:spPr>
            <a:xfrm>
              <a:off x="3616581" y="5821588"/>
              <a:ext cx="228627" cy="229263"/>
            </a:xfrm>
            <a:custGeom>
              <a:avLst/>
              <a:gdLst/>
              <a:ahLst/>
              <a:cxnLst/>
              <a:rect l="l" t="t" r="r" b="b"/>
              <a:pathLst>
                <a:path w="343800" h="344756" extrusionOk="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9" name="Google Shape;3779;p57"/>
          <p:cNvGrpSpPr/>
          <p:nvPr/>
        </p:nvGrpSpPr>
        <p:grpSpPr>
          <a:xfrm>
            <a:off x="3773289" y="2447890"/>
            <a:ext cx="285245" cy="251221"/>
            <a:chOff x="3954649" y="5831663"/>
            <a:chExt cx="300637" cy="264778"/>
          </a:xfrm>
        </p:grpSpPr>
        <p:sp>
          <p:nvSpPr>
            <p:cNvPr id="3780" name="Google Shape;3780;p57"/>
            <p:cNvSpPr/>
            <p:nvPr/>
          </p:nvSpPr>
          <p:spPr>
            <a:xfrm>
              <a:off x="3954649" y="5831663"/>
              <a:ext cx="300637" cy="264778"/>
            </a:xfrm>
            <a:custGeom>
              <a:avLst/>
              <a:gdLst/>
              <a:ahLst/>
              <a:cxnLst/>
              <a:rect l="l" t="t" r="r" b="b"/>
              <a:pathLst>
                <a:path w="452086" h="398162" extrusionOk="0">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1" name="Google Shape;3781;p57"/>
            <p:cNvSpPr/>
            <p:nvPr/>
          </p:nvSpPr>
          <p:spPr>
            <a:xfrm>
              <a:off x="4013637" y="5855446"/>
              <a:ext cx="54432" cy="8814"/>
            </a:xfrm>
            <a:custGeom>
              <a:avLst/>
              <a:gdLst/>
              <a:ahLst/>
              <a:cxnLst/>
              <a:rect l="l" t="t" r="r" b="b"/>
              <a:pathLst>
                <a:path w="81853" h="13254" extrusionOk="0">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2" name="Google Shape;3782;p57"/>
            <p:cNvSpPr/>
            <p:nvPr/>
          </p:nvSpPr>
          <p:spPr>
            <a:xfrm>
              <a:off x="4001645" y="587453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3" name="Google Shape;3783;p57"/>
            <p:cNvSpPr/>
            <p:nvPr/>
          </p:nvSpPr>
          <p:spPr>
            <a:xfrm>
              <a:off x="4031325" y="5893627"/>
              <a:ext cx="60327" cy="8814"/>
            </a:xfrm>
            <a:custGeom>
              <a:avLst/>
              <a:gdLst/>
              <a:ahLst/>
              <a:cxnLst/>
              <a:rect l="l" t="t" r="r" b="b"/>
              <a:pathLst>
                <a:path w="90718" h="13254" extrusionOk="0">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4" name="Google Shape;3784;p57"/>
            <p:cNvSpPr/>
            <p:nvPr/>
          </p:nvSpPr>
          <p:spPr>
            <a:xfrm>
              <a:off x="3989910" y="5893627"/>
              <a:ext cx="29648" cy="8814"/>
            </a:xfrm>
            <a:custGeom>
              <a:avLst/>
              <a:gdLst/>
              <a:ahLst/>
              <a:cxnLst/>
              <a:rect l="l" t="t" r="r" b="b"/>
              <a:pathLst>
                <a:path w="44584" h="13254" extrusionOk="0">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5" name="Google Shape;3785;p57"/>
            <p:cNvSpPr/>
            <p:nvPr/>
          </p:nvSpPr>
          <p:spPr>
            <a:xfrm>
              <a:off x="3989910" y="5912717"/>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6" name="Google Shape;3786;p57"/>
            <p:cNvSpPr/>
            <p:nvPr/>
          </p:nvSpPr>
          <p:spPr>
            <a:xfrm>
              <a:off x="4001645" y="593180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7" name="Google Shape;3787;p57"/>
            <p:cNvSpPr/>
            <p:nvPr/>
          </p:nvSpPr>
          <p:spPr>
            <a:xfrm>
              <a:off x="3989910" y="5950898"/>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8" name="Google Shape;3788;p57"/>
            <p:cNvSpPr/>
            <p:nvPr/>
          </p:nvSpPr>
          <p:spPr>
            <a:xfrm>
              <a:off x="4129980" y="5855446"/>
              <a:ext cx="90062" cy="8814"/>
            </a:xfrm>
            <a:custGeom>
              <a:avLst/>
              <a:gdLst/>
              <a:ahLst/>
              <a:cxnLst/>
              <a:rect l="l" t="t" r="r" b="b"/>
              <a:pathLst>
                <a:path w="135432" h="13254" extrusionOk="0">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9" name="Google Shape;3789;p57"/>
            <p:cNvSpPr/>
            <p:nvPr/>
          </p:nvSpPr>
          <p:spPr>
            <a:xfrm>
              <a:off x="4118303" y="5874537"/>
              <a:ext cx="101738" cy="8814"/>
            </a:xfrm>
            <a:custGeom>
              <a:avLst/>
              <a:gdLst/>
              <a:ahLst/>
              <a:cxnLst/>
              <a:rect l="l" t="t" r="r" b="b"/>
              <a:pathLst>
                <a:path w="152990" h="13254" extrusionOk="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0" name="Google Shape;3790;p57"/>
            <p:cNvSpPr/>
            <p:nvPr/>
          </p:nvSpPr>
          <p:spPr>
            <a:xfrm>
              <a:off x="4118303" y="5893627"/>
              <a:ext cx="101738" cy="8814"/>
            </a:xfrm>
            <a:custGeom>
              <a:avLst/>
              <a:gdLst/>
              <a:ahLst/>
              <a:cxnLst/>
              <a:rect l="l" t="t" r="r" b="b"/>
              <a:pathLst>
                <a:path w="152990" h="13254" extrusionOk="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1" name="Google Shape;3791;p57"/>
            <p:cNvSpPr/>
            <p:nvPr/>
          </p:nvSpPr>
          <p:spPr>
            <a:xfrm>
              <a:off x="3989910" y="5989050"/>
              <a:ext cx="101738" cy="8814"/>
            </a:xfrm>
            <a:custGeom>
              <a:avLst/>
              <a:gdLst/>
              <a:ahLst/>
              <a:cxnLst/>
              <a:rect l="l" t="t" r="r" b="b"/>
              <a:pathLst>
                <a:path w="152990" h="13254" extrusionOk="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2" name="Google Shape;3792;p57"/>
            <p:cNvSpPr/>
            <p:nvPr/>
          </p:nvSpPr>
          <p:spPr>
            <a:xfrm>
              <a:off x="3989910" y="6008140"/>
              <a:ext cx="35200" cy="8814"/>
            </a:xfrm>
            <a:custGeom>
              <a:avLst/>
              <a:gdLst/>
              <a:ahLst/>
              <a:cxnLst/>
              <a:rect l="l" t="t" r="r" b="b"/>
              <a:pathLst>
                <a:path w="52933" h="13254" extrusionOk="0">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3" name="Google Shape;3793;p57"/>
            <p:cNvSpPr/>
            <p:nvPr/>
          </p:nvSpPr>
          <p:spPr>
            <a:xfrm>
              <a:off x="4053763" y="5969960"/>
              <a:ext cx="37890" cy="8814"/>
            </a:xfrm>
            <a:custGeom>
              <a:avLst/>
              <a:gdLst/>
              <a:ahLst/>
              <a:cxnLst/>
              <a:rect l="l" t="t" r="r" b="b"/>
              <a:pathLst>
                <a:path w="56978" h="13254" extrusionOk="0">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4" name="Google Shape;3794;p57"/>
            <p:cNvSpPr/>
            <p:nvPr/>
          </p:nvSpPr>
          <p:spPr>
            <a:xfrm>
              <a:off x="3989910" y="5969960"/>
              <a:ext cx="52114" cy="8814"/>
            </a:xfrm>
            <a:custGeom>
              <a:avLst/>
              <a:gdLst/>
              <a:ahLst/>
              <a:cxnLst/>
              <a:rect l="l" t="t" r="r" b="b"/>
              <a:pathLst>
                <a:path w="78367" h="13254" extrusionOk="0">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95" name="Google Shape;3795;p57"/>
          <p:cNvGrpSpPr/>
          <p:nvPr/>
        </p:nvGrpSpPr>
        <p:grpSpPr>
          <a:xfrm>
            <a:off x="746826" y="2884862"/>
            <a:ext cx="235158" cy="254819"/>
            <a:chOff x="4389370" y="5843741"/>
            <a:chExt cx="235158" cy="254819"/>
          </a:xfrm>
        </p:grpSpPr>
        <p:sp>
          <p:nvSpPr>
            <p:cNvPr id="3796" name="Google Shape;3796;p57"/>
            <p:cNvSpPr/>
            <p:nvPr/>
          </p:nvSpPr>
          <p:spPr>
            <a:xfrm>
              <a:off x="4389370" y="5843741"/>
              <a:ext cx="235158" cy="254819"/>
            </a:xfrm>
            <a:custGeom>
              <a:avLst/>
              <a:gdLst/>
              <a:ahLst/>
              <a:cxnLst/>
              <a:rect l="l" t="t" r="r" b="b"/>
              <a:pathLst>
                <a:path w="353621" h="383186" extrusionOk="0">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7" name="Google Shape;3797;p57"/>
            <p:cNvSpPr/>
            <p:nvPr/>
          </p:nvSpPr>
          <p:spPr>
            <a:xfrm>
              <a:off x="4444048" y="5900555"/>
              <a:ext cx="141189" cy="141201"/>
            </a:xfrm>
            <a:custGeom>
              <a:avLst/>
              <a:gdLst/>
              <a:ahLst/>
              <a:cxnLst/>
              <a:rect l="l" t="t" r="r" b="b"/>
              <a:pathLst>
                <a:path w="212314" h="212332" extrusionOk="0">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798" name="Google Shape;3798;p57"/>
          <p:cNvSpPr/>
          <p:nvPr/>
        </p:nvSpPr>
        <p:spPr>
          <a:xfrm>
            <a:off x="1592915" y="2876342"/>
            <a:ext cx="275998" cy="271860"/>
          </a:xfrm>
          <a:custGeom>
            <a:avLst/>
            <a:gdLst/>
            <a:ahLst/>
            <a:cxnLst/>
            <a:rect l="l" t="t" r="r" b="b"/>
            <a:pathLst>
              <a:path w="467793" h="460779" extrusionOk="0">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799" name="Google Shape;3799;p57"/>
          <p:cNvGrpSpPr/>
          <p:nvPr/>
        </p:nvGrpSpPr>
        <p:grpSpPr>
          <a:xfrm>
            <a:off x="2032785" y="2864028"/>
            <a:ext cx="276426" cy="296488"/>
            <a:chOff x="5091839" y="5784638"/>
            <a:chExt cx="276426" cy="296488"/>
          </a:xfrm>
        </p:grpSpPr>
        <p:sp>
          <p:nvSpPr>
            <p:cNvPr id="3800" name="Google Shape;3800;p57"/>
            <p:cNvSpPr/>
            <p:nvPr/>
          </p:nvSpPr>
          <p:spPr>
            <a:xfrm>
              <a:off x="5091839" y="5784638"/>
              <a:ext cx="276426" cy="296488"/>
            </a:xfrm>
            <a:custGeom>
              <a:avLst/>
              <a:gdLst/>
              <a:ahLst/>
              <a:cxnLst/>
              <a:rect l="l" t="t" r="r" b="b"/>
              <a:pathLst>
                <a:path w="415678" h="445846" extrusionOk="0">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1" name="Google Shape;3801;p57"/>
            <p:cNvSpPr/>
            <p:nvPr/>
          </p:nvSpPr>
          <p:spPr>
            <a:xfrm>
              <a:off x="5114796" y="6014293"/>
              <a:ext cx="51792" cy="49910"/>
            </a:xfrm>
            <a:custGeom>
              <a:avLst/>
              <a:gdLst/>
              <a:ahLst/>
              <a:cxnLst/>
              <a:rect l="l" t="t" r="r" b="b"/>
              <a:pathLst>
                <a:path w="77882" h="75053" extrusionOk="0">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2" name="Google Shape;3802;p57"/>
            <p:cNvSpPr/>
            <p:nvPr/>
          </p:nvSpPr>
          <p:spPr>
            <a:xfrm>
              <a:off x="5174356"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3" name="Google Shape;3803;p57"/>
            <p:cNvSpPr/>
            <p:nvPr/>
          </p:nvSpPr>
          <p:spPr>
            <a:xfrm>
              <a:off x="5233916" y="6014293"/>
              <a:ext cx="51763" cy="49910"/>
            </a:xfrm>
            <a:custGeom>
              <a:avLst/>
              <a:gdLst/>
              <a:ahLst/>
              <a:cxnLst/>
              <a:rect l="l" t="t" r="r" b="b"/>
              <a:pathLst>
                <a:path w="77839" h="75053" extrusionOk="0">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4" name="Google Shape;3804;p57"/>
            <p:cNvSpPr/>
            <p:nvPr/>
          </p:nvSpPr>
          <p:spPr>
            <a:xfrm>
              <a:off x="5293475"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05" name="Google Shape;3805;p57"/>
          <p:cNvGrpSpPr/>
          <p:nvPr/>
        </p:nvGrpSpPr>
        <p:grpSpPr>
          <a:xfrm>
            <a:off x="2463099" y="2877574"/>
            <a:ext cx="281626" cy="269395"/>
            <a:chOff x="5430823" y="5858108"/>
            <a:chExt cx="252716" cy="241740"/>
          </a:xfrm>
        </p:grpSpPr>
        <p:sp>
          <p:nvSpPr>
            <p:cNvPr id="3806" name="Google Shape;3806;p57"/>
            <p:cNvSpPr/>
            <p:nvPr/>
          </p:nvSpPr>
          <p:spPr>
            <a:xfrm>
              <a:off x="5430823" y="5858108"/>
              <a:ext cx="252701" cy="241740"/>
            </a:xfrm>
            <a:custGeom>
              <a:avLst/>
              <a:gdLst/>
              <a:ahLst/>
              <a:cxnLst/>
              <a:rect l="l" t="t" r="r" b="b"/>
              <a:pathLst>
                <a:path w="380002" h="363519" extrusionOk="0">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7" name="Google Shape;3807;p57"/>
            <p:cNvSpPr/>
            <p:nvPr/>
          </p:nvSpPr>
          <p:spPr>
            <a:xfrm>
              <a:off x="5610533" y="5876311"/>
              <a:ext cx="73006" cy="157687"/>
            </a:xfrm>
            <a:custGeom>
              <a:avLst/>
              <a:gdLst/>
              <a:ahLst/>
              <a:cxnLst/>
              <a:rect l="l" t="t" r="r" b="b"/>
              <a:pathLst>
                <a:path w="109783" h="237124" extrusionOk="0">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8" name="Google Shape;3808;p57"/>
            <p:cNvSpPr/>
            <p:nvPr/>
          </p:nvSpPr>
          <p:spPr>
            <a:xfrm>
              <a:off x="5488551" y="5917554"/>
              <a:ext cx="7383" cy="132132"/>
            </a:xfrm>
            <a:custGeom>
              <a:avLst/>
              <a:gdLst/>
              <a:ahLst/>
              <a:cxnLst/>
              <a:rect l="l" t="t" r="r" b="b"/>
              <a:pathLst>
                <a:path w="11102" h="198694" extrusionOk="0">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9" name="Google Shape;3809;p57"/>
            <p:cNvSpPr/>
            <p:nvPr/>
          </p:nvSpPr>
          <p:spPr>
            <a:xfrm>
              <a:off x="5549055" y="5902872"/>
              <a:ext cx="115389" cy="34628"/>
            </a:xfrm>
            <a:custGeom>
              <a:avLst/>
              <a:gdLst/>
              <a:ahLst/>
              <a:cxnLst/>
              <a:rect l="l" t="t" r="r" b="b"/>
              <a:pathLst>
                <a:path w="173518" h="52072" extrusionOk="0">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0" name="Google Shape;3810;p57"/>
            <p:cNvSpPr/>
            <p:nvPr/>
          </p:nvSpPr>
          <p:spPr>
            <a:xfrm>
              <a:off x="5559646"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1" name="Google Shape;3811;p57"/>
            <p:cNvSpPr/>
            <p:nvPr/>
          </p:nvSpPr>
          <p:spPr>
            <a:xfrm>
              <a:off x="5592989"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2" name="Google Shape;3812;p57"/>
            <p:cNvSpPr/>
            <p:nvPr/>
          </p:nvSpPr>
          <p:spPr>
            <a:xfrm>
              <a:off x="5626331"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3" name="Google Shape;3813;p57"/>
            <p:cNvSpPr/>
            <p:nvPr/>
          </p:nvSpPr>
          <p:spPr>
            <a:xfrm>
              <a:off x="5559646"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4" name="Google Shape;3814;p57"/>
            <p:cNvSpPr/>
            <p:nvPr/>
          </p:nvSpPr>
          <p:spPr>
            <a:xfrm>
              <a:off x="5592989"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5" name="Google Shape;3815;p57"/>
            <p:cNvSpPr/>
            <p:nvPr/>
          </p:nvSpPr>
          <p:spPr>
            <a:xfrm>
              <a:off x="5626331"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6" name="Google Shape;3816;p57"/>
            <p:cNvSpPr/>
            <p:nvPr/>
          </p:nvSpPr>
          <p:spPr>
            <a:xfrm>
              <a:off x="5559646"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7" name="Google Shape;3817;p57"/>
            <p:cNvSpPr/>
            <p:nvPr/>
          </p:nvSpPr>
          <p:spPr>
            <a:xfrm>
              <a:off x="5592989"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8" name="Google Shape;3818;p57"/>
            <p:cNvSpPr/>
            <p:nvPr/>
          </p:nvSpPr>
          <p:spPr>
            <a:xfrm>
              <a:off x="5626331"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9" name="Google Shape;3819;p57"/>
            <p:cNvSpPr/>
            <p:nvPr/>
          </p:nvSpPr>
          <p:spPr>
            <a:xfrm>
              <a:off x="5559646"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0" name="Google Shape;3820;p57"/>
            <p:cNvSpPr/>
            <p:nvPr/>
          </p:nvSpPr>
          <p:spPr>
            <a:xfrm>
              <a:off x="5592989"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1" name="Google Shape;3821;p57"/>
            <p:cNvSpPr/>
            <p:nvPr/>
          </p:nvSpPr>
          <p:spPr>
            <a:xfrm>
              <a:off x="5626331"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22" name="Google Shape;3822;p57"/>
          <p:cNvGrpSpPr/>
          <p:nvPr/>
        </p:nvGrpSpPr>
        <p:grpSpPr>
          <a:xfrm>
            <a:off x="3352841" y="2867219"/>
            <a:ext cx="257570" cy="290106"/>
            <a:chOff x="1861640" y="6171910"/>
            <a:chExt cx="257570" cy="290106"/>
          </a:xfrm>
        </p:grpSpPr>
        <p:sp>
          <p:nvSpPr>
            <p:cNvPr id="3823" name="Google Shape;3823;p57"/>
            <p:cNvSpPr/>
            <p:nvPr/>
          </p:nvSpPr>
          <p:spPr>
            <a:xfrm>
              <a:off x="1861640" y="6298532"/>
              <a:ext cx="55975" cy="109205"/>
            </a:xfrm>
            <a:custGeom>
              <a:avLst/>
              <a:gdLst/>
              <a:ahLst/>
              <a:cxnLst/>
              <a:rect l="l" t="t" r="r" b="b"/>
              <a:pathLst>
                <a:path w="84173" h="164218" extrusionOk="0">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4" name="Google Shape;3824;p57"/>
            <p:cNvSpPr/>
            <p:nvPr/>
          </p:nvSpPr>
          <p:spPr>
            <a:xfrm>
              <a:off x="1991111" y="6255616"/>
              <a:ext cx="40019" cy="51495"/>
            </a:xfrm>
            <a:custGeom>
              <a:avLst/>
              <a:gdLst/>
              <a:ahLst/>
              <a:cxnLst/>
              <a:rect l="l" t="t" r="r" b="b"/>
              <a:pathLst>
                <a:path w="60179" h="77436" extrusionOk="0">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5" name="Google Shape;3825;p57"/>
            <p:cNvSpPr/>
            <p:nvPr/>
          </p:nvSpPr>
          <p:spPr>
            <a:xfrm>
              <a:off x="1911243" y="6171910"/>
              <a:ext cx="207967" cy="290106"/>
            </a:xfrm>
            <a:custGeom>
              <a:avLst/>
              <a:gdLst/>
              <a:ahLst/>
              <a:cxnLst/>
              <a:rect l="l" t="t" r="r" b="b"/>
              <a:pathLst>
                <a:path w="312733" h="436249" extrusionOk="0">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26" name="Google Shape;3826;p57"/>
          <p:cNvSpPr/>
          <p:nvPr/>
        </p:nvSpPr>
        <p:spPr>
          <a:xfrm>
            <a:off x="758660" y="3322712"/>
            <a:ext cx="211491" cy="246834"/>
          </a:xfrm>
          <a:custGeom>
            <a:avLst/>
            <a:gdLst/>
            <a:ahLst/>
            <a:cxnLst/>
            <a:rect l="l" t="t" r="r" b="b"/>
            <a:pathLst>
              <a:path w="318031" h="371179" extrusionOk="0">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27" name="Google Shape;3827;p57"/>
          <p:cNvGrpSpPr/>
          <p:nvPr/>
        </p:nvGrpSpPr>
        <p:grpSpPr>
          <a:xfrm>
            <a:off x="1151525" y="3320555"/>
            <a:ext cx="292164" cy="251147"/>
            <a:chOff x="2475957" y="6208716"/>
            <a:chExt cx="340636" cy="292781"/>
          </a:xfrm>
        </p:grpSpPr>
        <p:sp>
          <p:nvSpPr>
            <p:cNvPr id="3828" name="Google Shape;3828;p57"/>
            <p:cNvSpPr/>
            <p:nvPr/>
          </p:nvSpPr>
          <p:spPr>
            <a:xfrm>
              <a:off x="2475957" y="6208716"/>
              <a:ext cx="230379" cy="292738"/>
            </a:xfrm>
            <a:custGeom>
              <a:avLst/>
              <a:gdLst/>
              <a:ahLst/>
              <a:cxnLst/>
              <a:rect l="l" t="t" r="r" b="b"/>
              <a:pathLst>
                <a:path w="346434" h="440208" extrusionOk="0">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9" name="Google Shape;3829;p57"/>
            <p:cNvSpPr/>
            <p:nvPr/>
          </p:nvSpPr>
          <p:spPr>
            <a:xfrm>
              <a:off x="2716172" y="6359235"/>
              <a:ext cx="100422" cy="142262"/>
            </a:xfrm>
            <a:custGeom>
              <a:avLst/>
              <a:gdLst/>
              <a:ahLst/>
              <a:cxnLst/>
              <a:rect l="l" t="t" r="r" b="b"/>
              <a:pathLst>
                <a:path w="151010" h="213928" extrusionOk="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0" name="Google Shape;3830;p57"/>
          <p:cNvGrpSpPr/>
          <p:nvPr/>
        </p:nvGrpSpPr>
        <p:grpSpPr>
          <a:xfrm>
            <a:off x="2052093" y="3304935"/>
            <a:ext cx="237811" cy="282387"/>
            <a:chOff x="2926591" y="6168218"/>
            <a:chExt cx="257566" cy="305845"/>
          </a:xfrm>
        </p:grpSpPr>
        <p:sp>
          <p:nvSpPr>
            <p:cNvPr id="3831" name="Google Shape;3831;p57"/>
            <p:cNvSpPr/>
            <p:nvPr/>
          </p:nvSpPr>
          <p:spPr>
            <a:xfrm>
              <a:off x="3003266" y="6183731"/>
              <a:ext cx="22780" cy="8986"/>
            </a:xfrm>
            <a:custGeom>
              <a:avLst/>
              <a:gdLst/>
              <a:ahLst/>
              <a:cxnLst/>
              <a:rect l="l" t="t" r="r" b="b"/>
              <a:pathLst>
                <a:path w="34255" h="13513" extrusionOk="0">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2" name="Google Shape;3832;p57"/>
            <p:cNvSpPr/>
            <p:nvPr/>
          </p:nvSpPr>
          <p:spPr>
            <a:xfrm>
              <a:off x="2926591" y="6168218"/>
              <a:ext cx="257566" cy="305845"/>
            </a:xfrm>
            <a:custGeom>
              <a:avLst/>
              <a:gdLst/>
              <a:ahLst/>
              <a:cxnLst/>
              <a:rect l="l" t="t" r="r" b="b"/>
              <a:pathLst>
                <a:path w="387317" h="459918" extrusionOk="0">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3" name="Google Shape;3833;p57"/>
          <p:cNvGrpSpPr/>
          <p:nvPr/>
        </p:nvGrpSpPr>
        <p:grpSpPr>
          <a:xfrm>
            <a:off x="2482435" y="3307210"/>
            <a:ext cx="242954" cy="277837"/>
            <a:chOff x="3224448" y="6168676"/>
            <a:chExt cx="274308" cy="313692"/>
          </a:xfrm>
        </p:grpSpPr>
        <p:sp>
          <p:nvSpPr>
            <p:cNvPr id="3834" name="Google Shape;3834;p57"/>
            <p:cNvSpPr/>
            <p:nvPr/>
          </p:nvSpPr>
          <p:spPr>
            <a:xfrm>
              <a:off x="3224448" y="6217847"/>
              <a:ext cx="274308" cy="264520"/>
            </a:xfrm>
            <a:custGeom>
              <a:avLst/>
              <a:gdLst/>
              <a:ahLst/>
              <a:cxnLst/>
              <a:rect l="l" t="t" r="r" b="b"/>
              <a:pathLst>
                <a:path w="412493" h="397775" extrusionOk="0">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5" name="Google Shape;3835;p57"/>
            <p:cNvSpPr/>
            <p:nvPr/>
          </p:nvSpPr>
          <p:spPr>
            <a:xfrm>
              <a:off x="3405159" y="6268592"/>
              <a:ext cx="63046" cy="9215"/>
            </a:xfrm>
            <a:custGeom>
              <a:avLst/>
              <a:gdLst/>
              <a:ahLst/>
              <a:cxnLst/>
              <a:rect l="l" t="t" r="r" b="b"/>
              <a:pathLst>
                <a:path w="94806" h="13857" extrusionOk="0">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6" name="Google Shape;3836;p57"/>
            <p:cNvSpPr/>
            <p:nvPr/>
          </p:nvSpPr>
          <p:spPr>
            <a:xfrm>
              <a:off x="3224533" y="6168676"/>
              <a:ext cx="142806" cy="135709"/>
            </a:xfrm>
            <a:custGeom>
              <a:avLst/>
              <a:gdLst/>
              <a:ahLst/>
              <a:cxnLst/>
              <a:rect l="l" t="t" r="r" b="b"/>
              <a:pathLst>
                <a:path w="214746" h="204073" extrusionOk="0">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7" name="Google Shape;3837;p57"/>
          <p:cNvGrpSpPr/>
          <p:nvPr/>
        </p:nvGrpSpPr>
        <p:grpSpPr>
          <a:xfrm>
            <a:off x="2903479" y="3301812"/>
            <a:ext cx="281150" cy="288633"/>
            <a:chOff x="3602929" y="6140885"/>
            <a:chExt cx="339758" cy="348802"/>
          </a:xfrm>
        </p:grpSpPr>
        <p:sp>
          <p:nvSpPr>
            <p:cNvPr id="3838" name="Google Shape;3838;p57"/>
            <p:cNvSpPr/>
            <p:nvPr/>
          </p:nvSpPr>
          <p:spPr>
            <a:xfrm>
              <a:off x="3602929" y="6140885"/>
              <a:ext cx="339758" cy="348802"/>
            </a:xfrm>
            <a:custGeom>
              <a:avLst/>
              <a:gdLst/>
              <a:ahLst/>
              <a:cxnLst/>
              <a:rect l="l" t="t" r="r" b="b"/>
              <a:pathLst>
                <a:path w="510915" h="524514" extrusionOk="0">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9" name="Google Shape;3839;p57"/>
            <p:cNvSpPr/>
            <p:nvPr/>
          </p:nvSpPr>
          <p:spPr>
            <a:xfrm>
              <a:off x="3631521" y="6206355"/>
              <a:ext cx="58467" cy="65379"/>
            </a:xfrm>
            <a:custGeom>
              <a:avLst/>
              <a:gdLst/>
              <a:ahLst/>
              <a:cxnLst/>
              <a:rect l="l" t="t" r="r" b="b"/>
              <a:pathLst>
                <a:path w="87921" h="98315" extrusionOk="0">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0" name="Google Shape;3840;p57"/>
            <p:cNvSpPr/>
            <p:nvPr/>
          </p:nvSpPr>
          <p:spPr>
            <a:xfrm>
              <a:off x="3855622" y="6322056"/>
              <a:ext cx="58467" cy="65364"/>
            </a:xfrm>
            <a:custGeom>
              <a:avLst/>
              <a:gdLst/>
              <a:ahLst/>
              <a:cxnLst/>
              <a:rect l="l" t="t" r="r" b="b"/>
              <a:pathLst>
                <a:path w="87921" h="98292" extrusionOk="0">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1" name="Google Shape;3841;p57"/>
            <p:cNvSpPr/>
            <p:nvPr/>
          </p:nvSpPr>
          <p:spPr>
            <a:xfrm>
              <a:off x="3786817" y="6171051"/>
              <a:ext cx="78586" cy="101309"/>
            </a:xfrm>
            <a:custGeom>
              <a:avLst/>
              <a:gdLst/>
              <a:ahLst/>
              <a:cxnLst/>
              <a:rect l="l" t="t" r="r" b="b"/>
              <a:pathLst>
                <a:path w="118175" h="152345" extrusionOk="0">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2" name="Google Shape;3842;p57"/>
            <p:cNvSpPr/>
            <p:nvPr/>
          </p:nvSpPr>
          <p:spPr>
            <a:xfrm>
              <a:off x="3683233" y="6319366"/>
              <a:ext cx="72661" cy="101367"/>
            </a:xfrm>
            <a:custGeom>
              <a:avLst/>
              <a:gdLst/>
              <a:ahLst/>
              <a:cxnLst/>
              <a:rect l="l" t="t" r="r" b="b"/>
              <a:pathLst>
                <a:path w="109265" h="152431" extrusionOk="0">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43" name="Google Shape;3843;p57"/>
          <p:cNvSpPr/>
          <p:nvPr/>
        </p:nvSpPr>
        <p:spPr>
          <a:xfrm>
            <a:off x="1595675" y="3747177"/>
            <a:ext cx="270487" cy="270419"/>
          </a:xfrm>
          <a:custGeom>
            <a:avLst/>
            <a:gdLst/>
            <a:ahLst/>
            <a:cxnLst/>
            <a:rect l="l" t="t" r="r" b="b"/>
            <a:pathLst>
              <a:path w="342389" h="342303" extrusionOk="0">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4" name="Google Shape;3844;p57"/>
          <p:cNvSpPr/>
          <p:nvPr/>
        </p:nvSpPr>
        <p:spPr>
          <a:xfrm>
            <a:off x="2465777" y="3744297"/>
            <a:ext cx="276272" cy="276211"/>
          </a:xfrm>
          <a:custGeom>
            <a:avLst/>
            <a:gdLst/>
            <a:ahLst/>
            <a:cxnLst/>
            <a:rect l="l" t="t" r="r" b="b"/>
            <a:pathLst>
              <a:path w="415446" h="415355" extrusionOk="0">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5" name="Google Shape;3845;p57"/>
          <p:cNvSpPr/>
          <p:nvPr/>
        </p:nvSpPr>
        <p:spPr>
          <a:xfrm>
            <a:off x="1152835" y="3737634"/>
            <a:ext cx="289544" cy="289537"/>
          </a:xfrm>
          <a:custGeom>
            <a:avLst/>
            <a:gdLst/>
            <a:ahLst/>
            <a:cxnLst/>
            <a:rect l="l" t="t" r="r" b="b"/>
            <a:pathLst>
              <a:path w="457777" h="457766" extrusionOk="0">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46" name="Google Shape;3846;p57"/>
          <p:cNvGrpSpPr/>
          <p:nvPr/>
        </p:nvGrpSpPr>
        <p:grpSpPr>
          <a:xfrm>
            <a:off x="723588" y="4189652"/>
            <a:ext cx="281634" cy="269729"/>
            <a:chOff x="5133424" y="6149671"/>
            <a:chExt cx="281634" cy="269729"/>
          </a:xfrm>
        </p:grpSpPr>
        <p:sp>
          <p:nvSpPr>
            <p:cNvPr id="3847" name="Google Shape;3847;p57"/>
            <p:cNvSpPr/>
            <p:nvPr/>
          </p:nvSpPr>
          <p:spPr>
            <a:xfrm>
              <a:off x="5207009" y="6184417"/>
              <a:ext cx="8242" cy="13336"/>
            </a:xfrm>
            <a:custGeom>
              <a:avLst/>
              <a:gdLst/>
              <a:ahLst/>
              <a:cxnLst/>
              <a:rect l="l" t="t" r="r" b="b"/>
              <a:pathLst>
                <a:path w="12394" h="20054" extrusionOk="0">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8" name="Google Shape;3848;p57"/>
            <p:cNvSpPr/>
            <p:nvPr/>
          </p:nvSpPr>
          <p:spPr>
            <a:xfrm>
              <a:off x="5133424" y="6149671"/>
              <a:ext cx="281634" cy="269729"/>
            </a:xfrm>
            <a:custGeom>
              <a:avLst/>
              <a:gdLst/>
              <a:ahLst/>
              <a:cxnLst/>
              <a:rect l="l" t="t" r="r" b="b"/>
              <a:pathLst>
                <a:path w="423510" h="405608" extrusionOk="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49" name="Google Shape;3849;p57"/>
          <p:cNvGrpSpPr/>
          <p:nvPr/>
        </p:nvGrpSpPr>
        <p:grpSpPr>
          <a:xfrm>
            <a:off x="1150150" y="4177074"/>
            <a:ext cx="294885" cy="294885"/>
            <a:chOff x="1440000" y="6623064"/>
            <a:chExt cx="294885" cy="294885"/>
          </a:xfrm>
        </p:grpSpPr>
        <p:sp>
          <p:nvSpPr>
            <p:cNvPr id="3850" name="Google Shape;3850;p57"/>
            <p:cNvSpPr/>
            <p:nvPr/>
          </p:nvSpPr>
          <p:spPr>
            <a:xfrm>
              <a:off x="1440000" y="6623064"/>
              <a:ext cx="294885" cy="294885"/>
            </a:xfrm>
            <a:custGeom>
              <a:avLst/>
              <a:gdLst/>
              <a:ahLst/>
              <a:cxnLst/>
              <a:rect l="l" t="t" r="r" b="b"/>
              <a:pathLst>
                <a:path w="443436" h="443436" extrusionOk="0">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1" name="Google Shape;3851;p57"/>
            <p:cNvSpPr/>
            <p:nvPr/>
          </p:nvSpPr>
          <p:spPr>
            <a:xfrm>
              <a:off x="1468061" y="6650741"/>
              <a:ext cx="238771" cy="114044"/>
            </a:xfrm>
            <a:custGeom>
              <a:avLst/>
              <a:gdLst/>
              <a:ahLst/>
              <a:cxnLst/>
              <a:rect l="l" t="t" r="r" b="b"/>
              <a:pathLst>
                <a:path w="359054" h="171495" extrusionOk="0">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2" name="Google Shape;3852;p57"/>
            <p:cNvSpPr/>
            <p:nvPr/>
          </p:nvSpPr>
          <p:spPr>
            <a:xfrm>
              <a:off x="1468085" y="6776258"/>
              <a:ext cx="238771" cy="114060"/>
            </a:xfrm>
            <a:custGeom>
              <a:avLst/>
              <a:gdLst/>
              <a:ahLst/>
              <a:cxnLst/>
              <a:rect l="l" t="t" r="r" b="b"/>
              <a:pathLst>
                <a:path w="359054" h="171519" extrusionOk="0">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3" name="Google Shape;3853;p57"/>
            <p:cNvSpPr/>
            <p:nvPr/>
          </p:nvSpPr>
          <p:spPr>
            <a:xfrm>
              <a:off x="1569194" y="6739495"/>
              <a:ext cx="37003" cy="113071"/>
            </a:xfrm>
            <a:custGeom>
              <a:avLst/>
              <a:gdLst/>
              <a:ahLst/>
              <a:cxnLst/>
              <a:rect l="l" t="t" r="r" b="b"/>
              <a:pathLst>
                <a:path w="55644" h="170032" extrusionOk="0">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4" name="Google Shape;3854;p57"/>
            <p:cNvSpPr/>
            <p:nvPr/>
          </p:nvSpPr>
          <p:spPr>
            <a:xfrm>
              <a:off x="1567620" y="6688464"/>
              <a:ext cx="39665" cy="36345"/>
            </a:xfrm>
            <a:custGeom>
              <a:avLst/>
              <a:gdLst/>
              <a:ahLst/>
              <a:cxnLst/>
              <a:rect l="l" t="t" r="r" b="b"/>
              <a:pathLst>
                <a:path w="59646" h="54654" extrusionOk="0">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5" name="Google Shape;3855;p57"/>
          <p:cNvGrpSpPr/>
          <p:nvPr/>
        </p:nvGrpSpPr>
        <p:grpSpPr>
          <a:xfrm>
            <a:off x="1198637" y="2870793"/>
            <a:ext cx="197939" cy="282958"/>
            <a:chOff x="3824108" y="185737"/>
            <a:chExt cx="4539896" cy="6489858"/>
          </a:xfrm>
        </p:grpSpPr>
        <p:sp>
          <p:nvSpPr>
            <p:cNvPr id="3856" name="Google Shape;3856;p57"/>
            <p:cNvSpPr/>
            <p:nvPr/>
          </p:nvSpPr>
          <p:spPr>
            <a:xfrm>
              <a:off x="5784102" y="1097184"/>
              <a:ext cx="2579902" cy="3840099"/>
            </a:xfrm>
            <a:custGeom>
              <a:avLst/>
              <a:gdLst/>
              <a:ahLst/>
              <a:cxnLst/>
              <a:rect l="l" t="t" r="r" b="b"/>
              <a:pathLst>
                <a:path w="2579902" h="3840099" extrusionOk="0">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7" name="Google Shape;3857;p57"/>
            <p:cNvSpPr/>
            <p:nvPr/>
          </p:nvSpPr>
          <p:spPr>
            <a:xfrm>
              <a:off x="3824108" y="185737"/>
              <a:ext cx="4498660" cy="6489858"/>
            </a:xfrm>
            <a:custGeom>
              <a:avLst/>
              <a:gdLst/>
              <a:ahLst/>
              <a:cxnLst/>
              <a:rect l="l" t="t" r="r" b="b"/>
              <a:pathLst>
                <a:path w="4498660" h="6489858" extrusionOk="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8" name="Google Shape;3858;p57"/>
          <p:cNvGrpSpPr/>
          <p:nvPr/>
        </p:nvGrpSpPr>
        <p:grpSpPr>
          <a:xfrm>
            <a:off x="5090901" y="1554019"/>
            <a:ext cx="278210" cy="293633"/>
            <a:chOff x="48677" y="2535783"/>
            <a:chExt cx="467344" cy="493252"/>
          </a:xfrm>
        </p:grpSpPr>
        <p:sp>
          <p:nvSpPr>
            <p:cNvPr id="3859" name="Google Shape;3859;p57"/>
            <p:cNvSpPr/>
            <p:nvPr/>
          </p:nvSpPr>
          <p:spPr>
            <a:xfrm>
              <a:off x="48677" y="2535783"/>
              <a:ext cx="467344" cy="493252"/>
            </a:xfrm>
            <a:custGeom>
              <a:avLst/>
              <a:gdLst/>
              <a:ahLst/>
              <a:cxnLst/>
              <a:rect l="l" t="t" r="r" b="b"/>
              <a:pathLst>
                <a:path w="467344" h="493252" extrusionOk="0">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57"/>
            <p:cNvSpPr/>
            <p:nvPr/>
          </p:nvSpPr>
          <p:spPr>
            <a:xfrm>
              <a:off x="62699" y="2932216"/>
              <a:ext cx="22700" cy="96618"/>
            </a:xfrm>
            <a:custGeom>
              <a:avLst/>
              <a:gdLst/>
              <a:ahLst/>
              <a:cxnLst/>
              <a:rect l="l" t="t" r="r" b="b"/>
              <a:pathLst>
                <a:path w="22700" h="96618" extrusionOk="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57"/>
            <p:cNvSpPr/>
            <p:nvPr/>
          </p:nvSpPr>
          <p:spPr>
            <a:xfrm>
              <a:off x="200209" y="2777694"/>
              <a:ext cx="164213" cy="102104"/>
            </a:xfrm>
            <a:custGeom>
              <a:avLst/>
              <a:gdLst/>
              <a:ahLst/>
              <a:cxnLst/>
              <a:rect l="l" t="t" r="r" b="b"/>
              <a:pathLst>
                <a:path w="164213" h="102104" extrusionOk="0">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57"/>
            <p:cNvSpPr/>
            <p:nvPr/>
          </p:nvSpPr>
          <p:spPr>
            <a:xfrm>
              <a:off x="14636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57"/>
            <p:cNvSpPr/>
            <p:nvPr/>
          </p:nvSpPr>
          <p:spPr>
            <a:xfrm>
              <a:off x="40397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57"/>
            <p:cNvSpPr/>
            <p:nvPr/>
          </p:nvSpPr>
          <p:spPr>
            <a:xfrm>
              <a:off x="22068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57"/>
            <p:cNvSpPr/>
            <p:nvPr/>
          </p:nvSpPr>
          <p:spPr>
            <a:xfrm>
              <a:off x="24792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57"/>
            <p:cNvSpPr/>
            <p:nvPr/>
          </p:nvSpPr>
          <p:spPr>
            <a:xfrm>
              <a:off x="275171"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57"/>
            <p:cNvSpPr/>
            <p:nvPr/>
          </p:nvSpPr>
          <p:spPr>
            <a:xfrm>
              <a:off x="30241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57"/>
            <p:cNvSpPr/>
            <p:nvPr/>
          </p:nvSpPr>
          <p:spPr>
            <a:xfrm>
              <a:off x="32965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57"/>
            <p:cNvSpPr/>
            <p:nvPr/>
          </p:nvSpPr>
          <p:spPr>
            <a:xfrm>
              <a:off x="232436"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57"/>
            <p:cNvSpPr/>
            <p:nvPr/>
          </p:nvSpPr>
          <p:spPr>
            <a:xfrm>
              <a:off x="317839"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1" name="Google Shape;3871;p57"/>
          <p:cNvGrpSpPr/>
          <p:nvPr/>
        </p:nvGrpSpPr>
        <p:grpSpPr>
          <a:xfrm>
            <a:off x="5985227" y="1554019"/>
            <a:ext cx="228244" cy="293633"/>
            <a:chOff x="701850" y="2535716"/>
            <a:chExt cx="383410" cy="493252"/>
          </a:xfrm>
        </p:grpSpPr>
        <p:sp>
          <p:nvSpPr>
            <p:cNvPr id="3872" name="Google Shape;3872;p57"/>
            <p:cNvSpPr/>
            <p:nvPr/>
          </p:nvSpPr>
          <p:spPr>
            <a:xfrm>
              <a:off x="841406"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57"/>
            <p:cNvSpPr/>
            <p:nvPr/>
          </p:nvSpPr>
          <p:spPr>
            <a:xfrm>
              <a:off x="824742" y="2700662"/>
              <a:ext cx="47751" cy="18345"/>
            </a:xfrm>
            <a:custGeom>
              <a:avLst/>
              <a:gdLst/>
              <a:ahLst/>
              <a:cxnLst/>
              <a:rect l="l" t="t" r="r" b="b"/>
              <a:pathLst>
                <a:path w="47751" h="18345" extrusionOk="0">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57"/>
            <p:cNvSpPr/>
            <p:nvPr/>
          </p:nvSpPr>
          <p:spPr>
            <a:xfrm>
              <a:off x="914618" y="2701130"/>
              <a:ext cx="47751" cy="18345"/>
            </a:xfrm>
            <a:custGeom>
              <a:avLst/>
              <a:gdLst/>
              <a:ahLst/>
              <a:cxnLst/>
              <a:rect l="l" t="t" r="r" b="b"/>
              <a:pathLst>
                <a:path w="47751" h="18345" extrusionOk="0">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57"/>
            <p:cNvSpPr/>
            <p:nvPr/>
          </p:nvSpPr>
          <p:spPr>
            <a:xfrm>
              <a:off x="930347"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57"/>
            <p:cNvSpPr/>
            <p:nvPr/>
          </p:nvSpPr>
          <p:spPr>
            <a:xfrm>
              <a:off x="873706" y="2765109"/>
              <a:ext cx="39720" cy="18468"/>
            </a:xfrm>
            <a:custGeom>
              <a:avLst/>
              <a:gdLst/>
              <a:ahLst/>
              <a:cxnLst/>
              <a:rect l="l" t="t" r="r" b="b"/>
              <a:pathLst>
                <a:path w="39720" h="18468" extrusionOk="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57"/>
            <p:cNvSpPr/>
            <p:nvPr/>
          </p:nvSpPr>
          <p:spPr>
            <a:xfrm>
              <a:off x="859227" y="2801606"/>
              <a:ext cx="68655" cy="41938"/>
            </a:xfrm>
            <a:custGeom>
              <a:avLst/>
              <a:gdLst/>
              <a:ahLst/>
              <a:cxnLst/>
              <a:rect l="l" t="t" r="r" b="b"/>
              <a:pathLst>
                <a:path w="68655" h="41938" extrusionOk="0">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57"/>
            <p:cNvSpPr/>
            <p:nvPr/>
          </p:nvSpPr>
          <p:spPr>
            <a:xfrm>
              <a:off x="886344" y="2696439"/>
              <a:ext cx="14422" cy="14422"/>
            </a:xfrm>
            <a:custGeom>
              <a:avLst/>
              <a:gdLst/>
              <a:ahLst/>
              <a:cxnLst/>
              <a:rect l="l" t="t" r="r" b="b"/>
              <a:pathLst>
                <a:path w="14422" h="14422" extrusionOk="0">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57"/>
            <p:cNvSpPr/>
            <p:nvPr/>
          </p:nvSpPr>
          <p:spPr>
            <a:xfrm>
              <a:off x="873056" y="2640884"/>
              <a:ext cx="40998" cy="40998"/>
            </a:xfrm>
            <a:custGeom>
              <a:avLst/>
              <a:gdLst/>
              <a:ahLst/>
              <a:cxnLst/>
              <a:rect l="l" t="t" r="r" b="b"/>
              <a:pathLst>
                <a:path w="40998" h="40998" extrusionOk="0">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57"/>
            <p:cNvSpPr/>
            <p:nvPr/>
          </p:nvSpPr>
          <p:spPr>
            <a:xfrm>
              <a:off x="701850" y="2535716"/>
              <a:ext cx="383410" cy="493252"/>
            </a:xfrm>
            <a:custGeom>
              <a:avLst/>
              <a:gdLst/>
              <a:ahLst/>
              <a:cxnLst/>
              <a:rect l="l" t="t" r="r" b="b"/>
              <a:pathLst>
                <a:path w="383410" h="493252" extrusionOk="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57"/>
            <p:cNvSpPr/>
            <p:nvPr/>
          </p:nvSpPr>
          <p:spPr>
            <a:xfrm>
              <a:off x="924375" y="2973294"/>
              <a:ext cx="55703" cy="55540"/>
            </a:xfrm>
            <a:custGeom>
              <a:avLst/>
              <a:gdLst/>
              <a:ahLst/>
              <a:cxnLst/>
              <a:rect l="l" t="t" r="r" b="b"/>
              <a:pathLst>
                <a:path w="55703" h="55540" extrusionOk="0">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57"/>
            <p:cNvSpPr/>
            <p:nvPr/>
          </p:nvSpPr>
          <p:spPr>
            <a:xfrm>
              <a:off x="778973" y="2989305"/>
              <a:ext cx="14422" cy="39462"/>
            </a:xfrm>
            <a:custGeom>
              <a:avLst/>
              <a:gdLst/>
              <a:ahLst/>
              <a:cxnLst/>
              <a:rect l="l" t="t" r="r" b="b"/>
              <a:pathLst>
                <a:path w="14422" h="39462" extrusionOk="0">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83" name="Google Shape;3883;p57"/>
          <p:cNvGrpSpPr/>
          <p:nvPr/>
        </p:nvGrpSpPr>
        <p:grpSpPr>
          <a:xfrm>
            <a:off x="5117502" y="1994950"/>
            <a:ext cx="225009" cy="288205"/>
            <a:chOff x="1194101" y="2504533"/>
            <a:chExt cx="416529" cy="533516"/>
          </a:xfrm>
        </p:grpSpPr>
        <p:sp>
          <p:nvSpPr>
            <p:cNvPr id="3884" name="Google Shape;3884;p57"/>
            <p:cNvSpPr/>
            <p:nvPr/>
          </p:nvSpPr>
          <p:spPr>
            <a:xfrm>
              <a:off x="1344407"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57"/>
            <p:cNvSpPr/>
            <p:nvPr/>
          </p:nvSpPr>
          <p:spPr>
            <a:xfrm>
              <a:off x="1444633"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57"/>
            <p:cNvSpPr/>
            <p:nvPr/>
          </p:nvSpPr>
          <p:spPr>
            <a:xfrm>
              <a:off x="1194101" y="2504533"/>
              <a:ext cx="416529" cy="533516"/>
            </a:xfrm>
            <a:custGeom>
              <a:avLst/>
              <a:gdLst/>
              <a:ahLst/>
              <a:cxnLst/>
              <a:rect l="l" t="t" r="r" b="b"/>
              <a:pathLst>
                <a:path w="416529" h="533516" extrusionOk="0">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57"/>
            <p:cNvSpPr/>
            <p:nvPr/>
          </p:nvSpPr>
          <p:spPr>
            <a:xfrm>
              <a:off x="1335993"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57"/>
            <p:cNvSpPr/>
            <p:nvPr/>
          </p:nvSpPr>
          <p:spPr>
            <a:xfrm>
              <a:off x="1436286"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57"/>
            <p:cNvSpPr/>
            <p:nvPr/>
          </p:nvSpPr>
          <p:spPr>
            <a:xfrm>
              <a:off x="1369405" y="2755132"/>
              <a:ext cx="65813" cy="24038"/>
            </a:xfrm>
            <a:custGeom>
              <a:avLst/>
              <a:gdLst/>
              <a:ahLst/>
              <a:cxnLst/>
              <a:rect l="l" t="t" r="r" b="b"/>
              <a:pathLst>
                <a:path w="65813" h="24038" extrusionOk="0">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0" name="Google Shape;3890;p57"/>
          <p:cNvGrpSpPr/>
          <p:nvPr/>
        </p:nvGrpSpPr>
        <p:grpSpPr>
          <a:xfrm>
            <a:off x="6863004" y="1993349"/>
            <a:ext cx="231114" cy="291407"/>
            <a:chOff x="2245112" y="2488241"/>
            <a:chExt cx="448242" cy="565181"/>
          </a:xfrm>
        </p:grpSpPr>
        <p:sp>
          <p:nvSpPr>
            <p:cNvPr id="3891" name="Google Shape;3891;p57"/>
            <p:cNvSpPr/>
            <p:nvPr/>
          </p:nvSpPr>
          <p:spPr>
            <a:xfrm>
              <a:off x="2245112" y="2488241"/>
              <a:ext cx="448242" cy="565181"/>
            </a:xfrm>
            <a:custGeom>
              <a:avLst/>
              <a:gdLst/>
              <a:ahLst/>
              <a:cxnLst/>
              <a:rect l="l" t="t" r="r" b="b"/>
              <a:pathLst>
                <a:path w="448242" h="565181" extrusionOk="0">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57"/>
            <p:cNvSpPr/>
            <p:nvPr/>
          </p:nvSpPr>
          <p:spPr>
            <a:xfrm>
              <a:off x="2446192" y="2753027"/>
              <a:ext cx="47480" cy="20268"/>
            </a:xfrm>
            <a:custGeom>
              <a:avLst/>
              <a:gdLst/>
              <a:ahLst/>
              <a:cxnLst/>
              <a:rect l="l" t="t" r="r" b="b"/>
              <a:pathLst>
                <a:path w="47480" h="20268" extrusionOk="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57"/>
            <p:cNvSpPr/>
            <p:nvPr/>
          </p:nvSpPr>
          <p:spPr>
            <a:xfrm>
              <a:off x="2425007" y="2792859"/>
              <a:ext cx="89850" cy="49612"/>
            </a:xfrm>
            <a:custGeom>
              <a:avLst/>
              <a:gdLst/>
              <a:ahLst/>
              <a:cxnLst/>
              <a:rect l="l" t="t" r="r" b="b"/>
              <a:pathLst>
                <a:path w="89850" h="49612" extrusionOk="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57"/>
            <p:cNvSpPr/>
            <p:nvPr/>
          </p:nvSpPr>
          <p:spPr>
            <a:xfrm>
              <a:off x="2511331"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57"/>
            <p:cNvSpPr/>
            <p:nvPr/>
          </p:nvSpPr>
          <p:spPr>
            <a:xfrm>
              <a:off x="2410905"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6" name="Google Shape;3896;p57"/>
          <p:cNvGrpSpPr/>
          <p:nvPr/>
        </p:nvGrpSpPr>
        <p:grpSpPr>
          <a:xfrm>
            <a:off x="5092015" y="2432505"/>
            <a:ext cx="275982" cy="280159"/>
            <a:chOff x="3293870" y="2529907"/>
            <a:chExt cx="502882" cy="510400"/>
          </a:xfrm>
        </p:grpSpPr>
        <p:sp>
          <p:nvSpPr>
            <p:cNvPr id="3897" name="Google Shape;3897;p57"/>
            <p:cNvSpPr/>
            <p:nvPr/>
          </p:nvSpPr>
          <p:spPr>
            <a:xfrm>
              <a:off x="3583171" y="2732630"/>
              <a:ext cx="14957" cy="29914"/>
            </a:xfrm>
            <a:custGeom>
              <a:avLst/>
              <a:gdLst/>
              <a:ahLst/>
              <a:cxnLst/>
              <a:rect l="l" t="t" r="r" b="b"/>
              <a:pathLst>
                <a:path w="14957" h="29914" extrusionOk="0">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57"/>
            <p:cNvSpPr/>
            <p:nvPr/>
          </p:nvSpPr>
          <p:spPr>
            <a:xfrm>
              <a:off x="3524400" y="2788441"/>
              <a:ext cx="42890" cy="18306"/>
            </a:xfrm>
            <a:custGeom>
              <a:avLst/>
              <a:gdLst/>
              <a:ahLst/>
              <a:cxnLst/>
              <a:rect l="l" t="t" r="r" b="b"/>
              <a:pathLst>
                <a:path w="42890" h="18306" extrusionOk="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57"/>
            <p:cNvSpPr/>
            <p:nvPr/>
          </p:nvSpPr>
          <p:spPr>
            <a:xfrm>
              <a:off x="3338126" y="2935344"/>
              <a:ext cx="62507" cy="104708"/>
            </a:xfrm>
            <a:custGeom>
              <a:avLst/>
              <a:gdLst/>
              <a:ahLst/>
              <a:cxnLst/>
              <a:rect l="l" t="t" r="r" b="b"/>
              <a:pathLst>
                <a:path w="62507" h="104708" extrusionOk="0">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57"/>
            <p:cNvSpPr/>
            <p:nvPr/>
          </p:nvSpPr>
          <p:spPr>
            <a:xfrm>
              <a:off x="3293870" y="2529907"/>
              <a:ext cx="502882" cy="510400"/>
            </a:xfrm>
            <a:custGeom>
              <a:avLst/>
              <a:gdLst/>
              <a:ahLst/>
              <a:cxnLst/>
              <a:rect l="l" t="t" r="r" b="b"/>
              <a:pathLst>
                <a:path w="502882" h="510400" extrusionOk="0">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57"/>
            <p:cNvSpPr/>
            <p:nvPr/>
          </p:nvSpPr>
          <p:spPr>
            <a:xfrm>
              <a:off x="3513660" y="2601621"/>
              <a:ext cx="63300" cy="63300"/>
            </a:xfrm>
            <a:custGeom>
              <a:avLst/>
              <a:gdLst/>
              <a:ahLst/>
              <a:cxnLst/>
              <a:rect l="l" t="t" r="r" b="b"/>
              <a:pathLst>
                <a:path w="63300" h="63300" extrusionOk="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57"/>
            <p:cNvSpPr/>
            <p:nvPr/>
          </p:nvSpPr>
          <p:spPr>
            <a:xfrm>
              <a:off x="3505284" y="2820303"/>
              <a:ext cx="81122" cy="44871"/>
            </a:xfrm>
            <a:custGeom>
              <a:avLst/>
              <a:gdLst/>
              <a:ahLst/>
              <a:cxnLst/>
              <a:rect l="l" t="t" r="r" b="b"/>
              <a:pathLst>
                <a:path w="81122" h="44871" extrusionOk="0">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3" name="Google Shape;3903;p57"/>
          <p:cNvGrpSpPr/>
          <p:nvPr/>
        </p:nvGrpSpPr>
        <p:grpSpPr>
          <a:xfrm>
            <a:off x="5545821" y="2429306"/>
            <a:ext cx="231119" cy="286557"/>
            <a:chOff x="3877177" y="2526826"/>
            <a:chExt cx="451581" cy="559901"/>
          </a:xfrm>
        </p:grpSpPr>
        <p:sp>
          <p:nvSpPr>
            <p:cNvPr id="3904" name="Google Shape;3904;p57"/>
            <p:cNvSpPr/>
            <p:nvPr/>
          </p:nvSpPr>
          <p:spPr>
            <a:xfrm>
              <a:off x="3877177" y="2954488"/>
              <a:ext cx="84158" cy="132172"/>
            </a:xfrm>
            <a:custGeom>
              <a:avLst/>
              <a:gdLst/>
              <a:ahLst/>
              <a:cxnLst/>
              <a:rect l="l" t="t" r="r" b="b"/>
              <a:pathLst>
                <a:path w="84158" h="132172" extrusionOk="0">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57"/>
            <p:cNvSpPr/>
            <p:nvPr/>
          </p:nvSpPr>
          <p:spPr>
            <a:xfrm>
              <a:off x="3924715" y="2526826"/>
              <a:ext cx="404043" cy="559701"/>
            </a:xfrm>
            <a:custGeom>
              <a:avLst/>
              <a:gdLst/>
              <a:ahLst/>
              <a:cxnLst/>
              <a:rect l="l" t="t" r="r" b="b"/>
              <a:pathLst>
                <a:path w="404043" h="559701" extrusionOk="0">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57"/>
            <p:cNvSpPr/>
            <p:nvPr/>
          </p:nvSpPr>
          <p:spPr>
            <a:xfrm>
              <a:off x="4059075" y="2812157"/>
              <a:ext cx="89049" cy="49211"/>
            </a:xfrm>
            <a:custGeom>
              <a:avLst/>
              <a:gdLst/>
              <a:ahLst/>
              <a:cxnLst/>
              <a:rect l="l" t="t" r="r" b="b"/>
              <a:pathLst>
                <a:path w="89049" h="49211" extrusionOk="0">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57"/>
            <p:cNvSpPr/>
            <p:nvPr/>
          </p:nvSpPr>
          <p:spPr>
            <a:xfrm>
              <a:off x="3997030" y="3015547"/>
              <a:ext cx="105568" cy="71113"/>
            </a:xfrm>
            <a:custGeom>
              <a:avLst/>
              <a:gdLst/>
              <a:ahLst/>
              <a:cxnLst/>
              <a:rect l="l" t="t" r="r" b="b"/>
              <a:pathLst>
                <a:path w="105568" h="71113" extrusionOk="0">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57"/>
            <p:cNvSpPr/>
            <p:nvPr/>
          </p:nvSpPr>
          <p:spPr>
            <a:xfrm>
              <a:off x="4123832" y="3015614"/>
              <a:ext cx="84267" cy="71113"/>
            </a:xfrm>
            <a:custGeom>
              <a:avLst/>
              <a:gdLst/>
              <a:ahLst/>
              <a:cxnLst/>
              <a:rect l="l" t="t" r="r" b="b"/>
              <a:pathLst>
                <a:path w="84267" h="71113" extrusionOk="0">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57"/>
            <p:cNvSpPr/>
            <p:nvPr/>
          </p:nvSpPr>
          <p:spPr>
            <a:xfrm>
              <a:off x="4080126" y="2779402"/>
              <a:ext cx="46971" cy="20067"/>
            </a:xfrm>
            <a:custGeom>
              <a:avLst/>
              <a:gdLst/>
              <a:ahLst/>
              <a:cxnLst/>
              <a:rect l="l" t="t" r="r" b="b"/>
              <a:pathLst>
                <a:path w="46971" h="20067" extrusionOk="0">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57"/>
            <p:cNvSpPr/>
            <p:nvPr/>
          </p:nvSpPr>
          <p:spPr>
            <a:xfrm>
              <a:off x="4026477" y="2684220"/>
              <a:ext cx="53618" cy="16426"/>
            </a:xfrm>
            <a:custGeom>
              <a:avLst/>
              <a:gdLst/>
              <a:ahLst/>
              <a:cxnLst/>
              <a:rect l="l" t="t" r="r" b="b"/>
              <a:pathLst>
                <a:path w="53618" h="16426" extrusionOk="0">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57"/>
            <p:cNvSpPr/>
            <p:nvPr/>
          </p:nvSpPr>
          <p:spPr>
            <a:xfrm>
              <a:off x="4126035" y="2684220"/>
              <a:ext cx="53618" cy="16426"/>
            </a:xfrm>
            <a:custGeom>
              <a:avLst/>
              <a:gdLst/>
              <a:ahLst/>
              <a:cxnLst/>
              <a:rect l="l" t="t" r="r" b="b"/>
              <a:pathLst>
                <a:path w="53618" h="16426" extrusionOk="0">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2" name="Google Shape;3912;p57"/>
          <p:cNvGrpSpPr/>
          <p:nvPr/>
        </p:nvGrpSpPr>
        <p:grpSpPr>
          <a:xfrm>
            <a:off x="6857954" y="2429188"/>
            <a:ext cx="241213" cy="286793"/>
            <a:chOff x="4422849" y="2521561"/>
            <a:chExt cx="455376" cy="541528"/>
          </a:xfrm>
        </p:grpSpPr>
        <p:sp>
          <p:nvSpPr>
            <p:cNvPr id="3913" name="Google Shape;3913;p57"/>
            <p:cNvSpPr/>
            <p:nvPr/>
          </p:nvSpPr>
          <p:spPr>
            <a:xfrm>
              <a:off x="4607736" y="2970275"/>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57"/>
            <p:cNvSpPr/>
            <p:nvPr/>
          </p:nvSpPr>
          <p:spPr>
            <a:xfrm>
              <a:off x="4607736" y="3008669"/>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57"/>
            <p:cNvSpPr/>
            <p:nvPr/>
          </p:nvSpPr>
          <p:spPr>
            <a:xfrm>
              <a:off x="4422849" y="2521561"/>
              <a:ext cx="455376" cy="541528"/>
            </a:xfrm>
            <a:custGeom>
              <a:avLst/>
              <a:gdLst/>
              <a:ahLst/>
              <a:cxnLst/>
              <a:rect l="l" t="t" r="r" b="b"/>
              <a:pathLst>
                <a:path w="455376" h="541528" extrusionOk="0">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57"/>
            <p:cNvSpPr/>
            <p:nvPr/>
          </p:nvSpPr>
          <p:spPr>
            <a:xfrm>
              <a:off x="4579424" y="2706054"/>
              <a:ext cx="15892" cy="31717"/>
            </a:xfrm>
            <a:custGeom>
              <a:avLst/>
              <a:gdLst/>
              <a:ahLst/>
              <a:cxnLst/>
              <a:rect l="l" t="t" r="r" b="b"/>
              <a:pathLst>
                <a:path w="15892" h="31717" extrusionOk="0">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57"/>
            <p:cNvSpPr/>
            <p:nvPr/>
          </p:nvSpPr>
          <p:spPr>
            <a:xfrm>
              <a:off x="4705425" y="2705988"/>
              <a:ext cx="15892" cy="31717"/>
            </a:xfrm>
            <a:custGeom>
              <a:avLst/>
              <a:gdLst/>
              <a:ahLst/>
              <a:cxnLst/>
              <a:rect l="l" t="t" r="r" b="b"/>
              <a:pathLst>
                <a:path w="15892" h="31717" extrusionOk="0">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57"/>
            <p:cNvSpPr/>
            <p:nvPr/>
          </p:nvSpPr>
          <p:spPr>
            <a:xfrm>
              <a:off x="4607740" y="2774101"/>
              <a:ext cx="85328" cy="35919"/>
            </a:xfrm>
            <a:custGeom>
              <a:avLst/>
              <a:gdLst/>
              <a:ahLst/>
              <a:cxnLst/>
              <a:rect l="l" t="t" r="r" b="b"/>
              <a:pathLst>
                <a:path w="85328" h="35919" extrusionOk="0">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57"/>
            <p:cNvSpPr/>
            <p:nvPr/>
          </p:nvSpPr>
          <p:spPr>
            <a:xfrm>
              <a:off x="4628903" y="2696372"/>
              <a:ext cx="42934" cy="74986"/>
            </a:xfrm>
            <a:custGeom>
              <a:avLst/>
              <a:gdLst/>
              <a:ahLst/>
              <a:cxnLst/>
              <a:rect l="l" t="t" r="r" b="b"/>
              <a:pathLst>
                <a:path w="42934" h="74986" extrusionOk="0">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57"/>
            <p:cNvSpPr/>
            <p:nvPr/>
          </p:nvSpPr>
          <p:spPr>
            <a:xfrm>
              <a:off x="4677180" y="3006800"/>
              <a:ext cx="15892" cy="56289"/>
            </a:xfrm>
            <a:custGeom>
              <a:avLst/>
              <a:gdLst/>
              <a:ahLst/>
              <a:cxnLst/>
              <a:rect l="l" t="t" r="r" b="b"/>
              <a:pathLst>
                <a:path w="15892" h="56289" extrusionOk="0">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21" name="Google Shape;3921;p57"/>
          <p:cNvGrpSpPr/>
          <p:nvPr/>
        </p:nvGrpSpPr>
        <p:grpSpPr>
          <a:xfrm>
            <a:off x="8165978" y="2425901"/>
            <a:ext cx="235137" cy="293367"/>
            <a:chOff x="4971988" y="2531176"/>
            <a:chExt cx="416541" cy="519694"/>
          </a:xfrm>
        </p:grpSpPr>
        <p:sp>
          <p:nvSpPr>
            <p:cNvPr id="3922" name="Google Shape;3922;p57"/>
            <p:cNvSpPr/>
            <p:nvPr/>
          </p:nvSpPr>
          <p:spPr>
            <a:xfrm>
              <a:off x="4971988" y="2531176"/>
              <a:ext cx="416541" cy="519694"/>
            </a:xfrm>
            <a:custGeom>
              <a:avLst/>
              <a:gdLst/>
              <a:ahLst/>
              <a:cxnLst/>
              <a:rect l="l" t="t" r="r" b="b"/>
              <a:pathLst>
                <a:path w="416541" h="519694" extrusionOk="0">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57"/>
            <p:cNvSpPr/>
            <p:nvPr/>
          </p:nvSpPr>
          <p:spPr>
            <a:xfrm>
              <a:off x="5159548" y="2733431"/>
              <a:ext cx="41198" cy="55621"/>
            </a:xfrm>
            <a:custGeom>
              <a:avLst/>
              <a:gdLst/>
              <a:ahLst/>
              <a:cxnLst/>
              <a:rect l="l" t="t" r="r" b="b"/>
              <a:pathLst>
                <a:path w="41198" h="55621" extrusionOk="0">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57"/>
            <p:cNvSpPr/>
            <p:nvPr/>
          </p:nvSpPr>
          <p:spPr>
            <a:xfrm>
              <a:off x="5157737" y="2810917"/>
              <a:ext cx="44849" cy="23875"/>
            </a:xfrm>
            <a:custGeom>
              <a:avLst/>
              <a:gdLst/>
              <a:ahLst/>
              <a:cxnLst/>
              <a:rect l="l" t="t" r="r" b="b"/>
              <a:pathLst>
                <a:path w="44849" h="23875" extrusionOk="0">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57"/>
            <p:cNvSpPr/>
            <p:nvPr/>
          </p:nvSpPr>
          <p:spPr>
            <a:xfrm>
              <a:off x="5222264" y="2735985"/>
              <a:ext cx="32351" cy="22419"/>
            </a:xfrm>
            <a:custGeom>
              <a:avLst/>
              <a:gdLst/>
              <a:ahLst/>
              <a:cxnLst/>
              <a:rect l="l" t="t" r="r" b="b"/>
              <a:pathLst>
                <a:path w="32351" h="22419" extrusionOk="0">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57"/>
            <p:cNvSpPr/>
            <p:nvPr/>
          </p:nvSpPr>
          <p:spPr>
            <a:xfrm>
              <a:off x="5105745" y="2735985"/>
              <a:ext cx="32351" cy="22419"/>
            </a:xfrm>
            <a:custGeom>
              <a:avLst/>
              <a:gdLst/>
              <a:ahLst/>
              <a:cxnLst/>
              <a:rect l="l" t="t" r="r" b="b"/>
              <a:pathLst>
                <a:path w="32351" h="22419" extrusionOk="0">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57"/>
            <p:cNvSpPr/>
            <p:nvPr/>
          </p:nvSpPr>
          <p:spPr>
            <a:xfrm>
              <a:off x="5295497" y="2610970"/>
              <a:ext cx="15625" cy="15624"/>
            </a:xfrm>
            <a:custGeom>
              <a:avLst/>
              <a:gdLst/>
              <a:ahLst/>
              <a:cxnLst/>
              <a:rect l="l" t="t" r="r" b="b"/>
              <a:pathLst>
                <a:path w="15625" h="15624" extrusionOk="0">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57"/>
            <p:cNvSpPr/>
            <p:nvPr/>
          </p:nvSpPr>
          <p:spPr>
            <a:xfrm>
              <a:off x="5319402"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57"/>
            <p:cNvSpPr/>
            <p:nvPr/>
          </p:nvSpPr>
          <p:spPr>
            <a:xfrm>
              <a:off x="5026469"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0" name="Google Shape;3930;p57"/>
          <p:cNvGrpSpPr/>
          <p:nvPr/>
        </p:nvGrpSpPr>
        <p:grpSpPr>
          <a:xfrm>
            <a:off x="5973975" y="2865063"/>
            <a:ext cx="250749" cy="291263"/>
            <a:chOff x="5482605" y="2537592"/>
            <a:chExt cx="454256" cy="527649"/>
          </a:xfrm>
        </p:grpSpPr>
        <p:sp>
          <p:nvSpPr>
            <p:cNvPr id="3931" name="Google Shape;3931;p57"/>
            <p:cNvSpPr/>
            <p:nvPr/>
          </p:nvSpPr>
          <p:spPr>
            <a:xfrm>
              <a:off x="5482605" y="2537592"/>
              <a:ext cx="454256" cy="527649"/>
            </a:xfrm>
            <a:custGeom>
              <a:avLst/>
              <a:gdLst/>
              <a:ahLst/>
              <a:cxnLst/>
              <a:rect l="l" t="t" r="r" b="b"/>
              <a:pathLst>
                <a:path w="479426" h="556886" extrusionOk="0">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2" name="Google Shape;3932;p57"/>
            <p:cNvSpPr/>
            <p:nvPr/>
          </p:nvSpPr>
          <p:spPr>
            <a:xfrm>
              <a:off x="5742757" y="2674053"/>
              <a:ext cx="64873" cy="21985"/>
            </a:xfrm>
            <a:custGeom>
              <a:avLst/>
              <a:gdLst/>
              <a:ahLst/>
              <a:cxnLst/>
              <a:rect l="l" t="t" r="r" b="b"/>
              <a:pathLst>
                <a:path w="64873" h="21985" extrusionOk="0">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3" name="Google Shape;3933;p57"/>
            <p:cNvSpPr/>
            <p:nvPr/>
          </p:nvSpPr>
          <p:spPr>
            <a:xfrm>
              <a:off x="5637189" y="2674053"/>
              <a:ext cx="64807" cy="21985"/>
            </a:xfrm>
            <a:custGeom>
              <a:avLst/>
              <a:gdLst/>
              <a:ahLst/>
              <a:cxnLst/>
              <a:rect l="l" t="t" r="r" b="b"/>
              <a:pathLst>
                <a:path w="64807" h="21985" extrusionOk="0">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57"/>
            <p:cNvSpPr/>
            <p:nvPr/>
          </p:nvSpPr>
          <p:spPr>
            <a:xfrm>
              <a:off x="5698368" y="2771387"/>
              <a:ext cx="48953" cy="20203"/>
            </a:xfrm>
            <a:custGeom>
              <a:avLst/>
              <a:gdLst/>
              <a:ahLst/>
              <a:cxnLst/>
              <a:rect l="l" t="t" r="r" b="b"/>
              <a:pathLst>
                <a:path w="48953" h="20203" extrusionOk="0">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57"/>
            <p:cNvSpPr/>
            <p:nvPr/>
          </p:nvSpPr>
          <p:spPr>
            <a:xfrm>
              <a:off x="5653935" y="2798420"/>
              <a:ext cx="136483" cy="52397"/>
            </a:xfrm>
            <a:custGeom>
              <a:avLst/>
              <a:gdLst/>
              <a:ahLst/>
              <a:cxnLst/>
              <a:rect l="l" t="t" r="r" b="b"/>
              <a:pathLst>
                <a:path w="136483" h="52397" extrusionOk="0">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57"/>
            <p:cNvSpPr/>
            <p:nvPr/>
          </p:nvSpPr>
          <p:spPr>
            <a:xfrm>
              <a:off x="5767048"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57"/>
            <p:cNvSpPr/>
            <p:nvPr/>
          </p:nvSpPr>
          <p:spPr>
            <a:xfrm>
              <a:off x="5661079"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8" name="Google Shape;3938;p57"/>
          <p:cNvGrpSpPr/>
          <p:nvPr/>
        </p:nvGrpSpPr>
        <p:grpSpPr>
          <a:xfrm>
            <a:off x="6863001" y="2867443"/>
            <a:ext cx="231119" cy="286502"/>
            <a:chOff x="6055860" y="2534982"/>
            <a:chExt cx="431515" cy="534918"/>
          </a:xfrm>
        </p:grpSpPr>
        <p:sp>
          <p:nvSpPr>
            <p:cNvPr id="3939" name="Google Shape;3939;p57"/>
            <p:cNvSpPr/>
            <p:nvPr/>
          </p:nvSpPr>
          <p:spPr>
            <a:xfrm>
              <a:off x="6055860" y="2534982"/>
              <a:ext cx="431515" cy="534918"/>
            </a:xfrm>
            <a:custGeom>
              <a:avLst/>
              <a:gdLst/>
              <a:ahLst/>
              <a:cxnLst/>
              <a:rect l="l" t="t" r="r" b="b"/>
              <a:pathLst>
                <a:path w="431515" h="534918" extrusionOk="0">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57"/>
            <p:cNvSpPr/>
            <p:nvPr/>
          </p:nvSpPr>
          <p:spPr>
            <a:xfrm>
              <a:off x="6249646" y="2780962"/>
              <a:ext cx="44986" cy="19175"/>
            </a:xfrm>
            <a:custGeom>
              <a:avLst/>
              <a:gdLst/>
              <a:ahLst/>
              <a:cxnLst/>
              <a:rect l="l" t="t" r="r" b="b"/>
              <a:pathLst>
                <a:path w="44986" h="19175" extrusionOk="0">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57"/>
            <p:cNvSpPr/>
            <p:nvPr/>
          </p:nvSpPr>
          <p:spPr>
            <a:xfrm>
              <a:off x="6242004" y="2827514"/>
              <a:ext cx="59494" cy="15624"/>
            </a:xfrm>
            <a:custGeom>
              <a:avLst/>
              <a:gdLst/>
              <a:ahLst/>
              <a:cxnLst/>
              <a:rect l="l" t="t" r="r" b="b"/>
              <a:pathLst>
                <a:path w="59494" h="15624" extrusionOk="0">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57"/>
            <p:cNvSpPr/>
            <p:nvPr/>
          </p:nvSpPr>
          <p:spPr>
            <a:xfrm>
              <a:off x="6311448" y="2723015"/>
              <a:ext cx="15624" cy="31316"/>
            </a:xfrm>
            <a:custGeom>
              <a:avLst/>
              <a:gdLst/>
              <a:ahLst/>
              <a:cxnLst/>
              <a:rect l="l" t="t" r="r" b="b"/>
              <a:pathLst>
                <a:path w="15624" h="31316" extrusionOk="0">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57"/>
            <p:cNvSpPr/>
            <p:nvPr/>
          </p:nvSpPr>
          <p:spPr>
            <a:xfrm>
              <a:off x="6216363" y="2723015"/>
              <a:ext cx="15625" cy="31316"/>
            </a:xfrm>
            <a:custGeom>
              <a:avLst/>
              <a:gdLst/>
              <a:ahLst/>
              <a:cxnLst/>
              <a:rect l="l" t="t" r="r" b="b"/>
              <a:pathLst>
                <a:path w="15625" h="31316" extrusionOk="0">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4" name="Google Shape;3944;p57"/>
          <p:cNvGrpSpPr/>
          <p:nvPr/>
        </p:nvGrpSpPr>
        <p:grpSpPr>
          <a:xfrm>
            <a:off x="7711719" y="2866760"/>
            <a:ext cx="277298" cy="287869"/>
            <a:chOff x="6643969" y="2567634"/>
            <a:chExt cx="465813" cy="483569"/>
          </a:xfrm>
        </p:grpSpPr>
        <p:sp>
          <p:nvSpPr>
            <p:cNvPr id="3945" name="Google Shape;3945;p57"/>
            <p:cNvSpPr/>
            <p:nvPr/>
          </p:nvSpPr>
          <p:spPr>
            <a:xfrm>
              <a:off x="6643969" y="2978980"/>
              <a:ext cx="47459" cy="72089"/>
            </a:xfrm>
            <a:custGeom>
              <a:avLst/>
              <a:gdLst/>
              <a:ahLst/>
              <a:cxnLst/>
              <a:rect l="l" t="t" r="r" b="b"/>
              <a:pathLst>
                <a:path w="47459" h="72089" extrusionOk="0">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57"/>
            <p:cNvSpPr/>
            <p:nvPr/>
          </p:nvSpPr>
          <p:spPr>
            <a:xfrm>
              <a:off x="6857798" y="2808297"/>
              <a:ext cx="38167" cy="17013"/>
            </a:xfrm>
            <a:custGeom>
              <a:avLst/>
              <a:gdLst/>
              <a:ahLst/>
              <a:cxnLst/>
              <a:rect l="l" t="t" r="r" b="b"/>
              <a:pathLst>
                <a:path w="38167" h="17013" extrusionOk="0">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57"/>
            <p:cNvSpPr/>
            <p:nvPr/>
          </p:nvSpPr>
          <p:spPr>
            <a:xfrm>
              <a:off x="6847894" y="2848540"/>
              <a:ext cx="58108" cy="20440"/>
            </a:xfrm>
            <a:custGeom>
              <a:avLst/>
              <a:gdLst/>
              <a:ahLst/>
              <a:cxnLst/>
              <a:rect l="l" t="t" r="r" b="b"/>
              <a:pathLst>
                <a:path w="58108" h="20440" extrusionOk="0">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57"/>
            <p:cNvSpPr/>
            <p:nvPr/>
          </p:nvSpPr>
          <p:spPr>
            <a:xfrm>
              <a:off x="6894569" y="2730009"/>
              <a:ext cx="52349" cy="19054"/>
            </a:xfrm>
            <a:custGeom>
              <a:avLst/>
              <a:gdLst/>
              <a:ahLst/>
              <a:cxnLst/>
              <a:rect l="l" t="t" r="r" b="b"/>
              <a:pathLst>
                <a:path w="52349" h="19054" extrusionOk="0">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57"/>
            <p:cNvSpPr/>
            <p:nvPr/>
          </p:nvSpPr>
          <p:spPr>
            <a:xfrm>
              <a:off x="6807030" y="2730009"/>
              <a:ext cx="52349" cy="19054"/>
            </a:xfrm>
            <a:custGeom>
              <a:avLst/>
              <a:gdLst/>
              <a:ahLst/>
              <a:cxnLst/>
              <a:rect l="l" t="t" r="r" b="b"/>
              <a:pathLst>
                <a:path w="52349" h="19054" extrusionOk="0">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57"/>
            <p:cNvSpPr/>
            <p:nvPr/>
          </p:nvSpPr>
          <p:spPr>
            <a:xfrm>
              <a:off x="6913674" y="2757803"/>
              <a:ext cx="14155" cy="32251"/>
            </a:xfrm>
            <a:custGeom>
              <a:avLst/>
              <a:gdLst/>
              <a:ahLst/>
              <a:cxnLst/>
              <a:rect l="l" t="t" r="r" b="b"/>
              <a:pathLst>
                <a:path w="14155" h="32251" extrusionOk="0">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57"/>
            <p:cNvSpPr/>
            <p:nvPr/>
          </p:nvSpPr>
          <p:spPr>
            <a:xfrm>
              <a:off x="6826134" y="2757803"/>
              <a:ext cx="14156" cy="32251"/>
            </a:xfrm>
            <a:custGeom>
              <a:avLst/>
              <a:gdLst/>
              <a:ahLst/>
              <a:cxnLst/>
              <a:rect l="l" t="t" r="r" b="b"/>
              <a:pathLst>
                <a:path w="14156" h="32251" extrusionOk="0">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57"/>
            <p:cNvSpPr/>
            <p:nvPr/>
          </p:nvSpPr>
          <p:spPr>
            <a:xfrm>
              <a:off x="6660003" y="2567634"/>
              <a:ext cx="449779" cy="483569"/>
            </a:xfrm>
            <a:custGeom>
              <a:avLst/>
              <a:gdLst/>
              <a:ahLst/>
              <a:cxnLst/>
              <a:rect l="l" t="t" r="r" b="b"/>
              <a:pathLst>
                <a:path w="449779" h="483569" extrusionOk="0">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3" name="Google Shape;3953;p57"/>
          <p:cNvGrpSpPr/>
          <p:nvPr/>
        </p:nvGrpSpPr>
        <p:grpSpPr>
          <a:xfrm>
            <a:off x="5090900" y="3309698"/>
            <a:ext cx="278212" cy="281056"/>
            <a:chOff x="7154882" y="2518155"/>
            <a:chExt cx="498946" cy="504136"/>
          </a:xfrm>
        </p:grpSpPr>
        <p:sp>
          <p:nvSpPr>
            <p:cNvPr id="3954" name="Google Shape;3954;p57"/>
            <p:cNvSpPr/>
            <p:nvPr/>
          </p:nvSpPr>
          <p:spPr>
            <a:xfrm>
              <a:off x="7376945" y="2944701"/>
              <a:ext cx="14823" cy="77590"/>
            </a:xfrm>
            <a:custGeom>
              <a:avLst/>
              <a:gdLst/>
              <a:ahLst/>
              <a:cxnLst/>
              <a:rect l="l" t="t" r="r" b="b"/>
              <a:pathLst>
                <a:path w="14823" h="77590" extrusionOk="0">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57"/>
            <p:cNvSpPr/>
            <p:nvPr/>
          </p:nvSpPr>
          <p:spPr>
            <a:xfrm>
              <a:off x="7343892" y="2680413"/>
              <a:ext cx="14824" cy="29513"/>
            </a:xfrm>
            <a:custGeom>
              <a:avLst/>
              <a:gdLst/>
              <a:ahLst/>
              <a:cxnLst/>
              <a:rect l="l" t="t" r="r" b="b"/>
              <a:pathLst>
                <a:path w="14824" h="29513" extrusionOk="0">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57"/>
            <p:cNvSpPr/>
            <p:nvPr/>
          </p:nvSpPr>
          <p:spPr>
            <a:xfrm>
              <a:off x="7450195" y="2680413"/>
              <a:ext cx="14823" cy="29513"/>
            </a:xfrm>
            <a:custGeom>
              <a:avLst/>
              <a:gdLst/>
              <a:ahLst/>
              <a:cxnLst/>
              <a:rect l="l" t="t" r="r" b="b"/>
              <a:pathLst>
                <a:path w="14823" h="29513" extrusionOk="0">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57"/>
            <p:cNvSpPr/>
            <p:nvPr/>
          </p:nvSpPr>
          <p:spPr>
            <a:xfrm>
              <a:off x="7154882" y="2518155"/>
              <a:ext cx="498946" cy="504069"/>
            </a:xfrm>
            <a:custGeom>
              <a:avLst/>
              <a:gdLst/>
              <a:ahLst/>
              <a:cxnLst/>
              <a:rect l="l" t="t" r="r" b="b"/>
              <a:pathLst>
                <a:path w="498946" h="504069" extrusionOk="0">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8" name="Google Shape;3958;p57"/>
          <p:cNvGrpSpPr/>
          <p:nvPr/>
        </p:nvGrpSpPr>
        <p:grpSpPr>
          <a:xfrm>
            <a:off x="5537107" y="3301919"/>
            <a:ext cx="248547" cy="296614"/>
            <a:chOff x="7733261" y="2541659"/>
            <a:chExt cx="417515" cy="498260"/>
          </a:xfrm>
        </p:grpSpPr>
        <p:sp>
          <p:nvSpPr>
            <p:cNvPr id="3959" name="Google Shape;3959;p57"/>
            <p:cNvSpPr/>
            <p:nvPr/>
          </p:nvSpPr>
          <p:spPr>
            <a:xfrm>
              <a:off x="8025711" y="2964666"/>
              <a:ext cx="14957" cy="14957"/>
            </a:xfrm>
            <a:custGeom>
              <a:avLst/>
              <a:gdLst/>
              <a:ahLst/>
              <a:cxnLst/>
              <a:rect l="l" t="t" r="r" b="b"/>
              <a:pathLst>
                <a:path w="14957" h="14957" extrusionOk="0">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57"/>
            <p:cNvSpPr/>
            <p:nvPr/>
          </p:nvSpPr>
          <p:spPr>
            <a:xfrm>
              <a:off x="7771840" y="2983095"/>
              <a:ext cx="14957" cy="14957"/>
            </a:xfrm>
            <a:custGeom>
              <a:avLst/>
              <a:gdLst/>
              <a:ahLst/>
              <a:cxnLst/>
              <a:rect l="l" t="t" r="r" b="b"/>
              <a:pathLst>
                <a:path w="14957" h="14957" extrusionOk="0">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57"/>
            <p:cNvSpPr/>
            <p:nvPr/>
          </p:nvSpPr>
          <p:spPr>
            <a:xfrm>
              <a:off x="7905094" y="2567901"/>
              <a:ext cx="73499" cy="70669"/>
            </a:xfrm>
            <a:custGeom>
              <a:avLst/>
              <a:gdLst/>
              <a:ahLst/>
              <a:cxnLst/>
              <a:rect l="l" t="t" r="r" b="b"/>
              <a:pathLst>
                <a:path w="73499" h="70669" extrusionOk="0">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57"/>
            <p:cNvSpPr/>
            <p:nvPr/>
          </p:nvSpPr>
          <p:spPr>
            <a:xfrm>
              <a:off x="7733261" y="2541659"/>
              <a:ext cx="417515" cy="498260"/>
            </a:xfrm>
            <a:custGeom>
              <a:avLst/>
              <a:gdLst/>
              <a:ahLst/>
              <a:cxnLst/>
              <a:rect l="l" t="t" r="r" b="b"/>
              <a:pathLst>
                <a:path w="417515" h="498260" extrusionOk="0">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57"/>
            <p:cNvSpPr/>
            <p:nvPr/>
          </p:nvSpPr>
          <p:spPr>
            <a:xfrm>
              <a:off x="7805493" y="2967804"/>
              <a:ext cx="67441" cy="71847"/>
            </a:xfrm>
            <a:custGeom>
              <a:avLst/>
              <a:gdLst/>
              <a:ahLst/>
              <a:cxnLst/>
              <a:rect l="l" t="t" r="r" b="b"/>
              <a:pathLst>
                <a:path w="67441" h="71847" extrusionOk="0">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57"/>
            <p:cNvSpPr/>
            <p:nvPr/>
          </p:nvSpPr>
          <p:spPr>
            <a:xfrm>
              <a:off x="7922279" y="2813425"/>
              <a:ext cx="39396" cy="14556"/>
            </a:xfrm>
            <a:custGeom>
              <a:avLst/>
              <a:gdLst/>
              <a:ahLst/>
              <a:cxnLst/>
              <a:rect l="l" t="t" r="r" b="b"/>
              <a:pathLst>
                <a:path w="39396" h="14556" extrusionOk="0">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5" name="Google Shape;3965;p57"/>
          <p:cNvGrpSpPr/>
          <p:nvPr/>
        </p:nvGrpSpPr>
        <p:grpSpPr>
          <a:xfrm>
            <a:off x="6841602" y="3303901"/>
            <a:ext cx="273917" cy="292649"/>
            <a:chOff x="8229836" y="2563678"/>
            <a:chExt cx="460132" cy="491599"/>
          </a:xfrm>
        </p:grpSpPr>
        <p:sp>
          <p:nvSpPr>
            <p:cNvPr id="3966" name="Google Shape;3966;p57"/>
            <p:cNvSpPr/>
            <p:nvPr/>
          </p:nvSpPr>
          <p:spPr>
            <a:xfrm>
              <a:off x="8229836" y="2563678"/>
              <a:ext cx="460132" cy="491599"/>
            </a:xfrm>
            <a:custGeom>
              <a:avLst/>
              <a:gdLst/>
              <a:ahLst/>
              <a:cxnLst/>
              <a:rect l="l" t="t" r="r" b="b"/>
              <a:pathLst>
                <a:path w="460132" h="491599" extrusionOk="0">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57"/>
            <p:cNvSpPr/>
            <p:nvPr/>
          </p:nvSpPr>
          <p:spPr>
            <a:xfrm>
              <a:off x="8336139" y="2697040"/>
              <a:ext cx="247192" cy="91211"/>
            </a:xfrm>
            <a:custGeom>
              <a:avLst/>
              <a:gdLst/>
              <a:ahLst/>
              <a:cxnLst/>
              <a:rect l="l" t="t" r="r" b="b"/>
              <a:pathLst>
                <a:path w="247192" h="91211" extrusionOk="0">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57"/>
            <p:cNvSpPr/>
            <p:nvPr/>
          </p:nvSpPr>
          <p:spPr>
            <a:xfrm>
              <a:off x="8452657" y="2876926"/>
              <a:ext cx="14422" cy="14422"/>
            </a:xfrm>
            <a:custGeom>
              <a:avLst/>
              <a:gdLst/>
              <a:ahLst/>
              <a:cxnLst/>
              <a:rect l="l" t="t" r="r" b="b"/>
              <a:pathLst>
                <a:path w="14422" h="14422" extrusionOk="0">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9" name="Google Shape;3969;p57"/>
          <p:cNvGrpSpPr/>
          <p:nvPr/>
        </p:nvGrpSpPr>
        <p:grpSpPr>
          <a:xfrm>
            <a:off x="7712221" y="3303880"/>
            <a:ext cx="276295" cy="292691"/>
            <a:chOff x="8846885" y="2518088"/>
            <a:chExt cx="508830" cy="539125"/>
          </a:xfrm>
        </p:grpSpPr>
        <p:sp>
          <p:nvSpPr>
            <p:cNvPr id="3970" name="Google Shape;3970;p57"/>
            <p:cNvSpPr/>
            <p:nvPr/>
          </p:nvSpPr>
          <p:spPr>
            <a:xfrm>
              <a:off x="8846885" y="2616696"/>
              <a:ext cx="99707" cy="440450"/>
            </a:xfrm>
            <a:custGeom>
              <a:avLst/>
              <a:gdLst/>
              <a:ahLst/>
              <a:cxnLst/>
              <a:rect l="l" t="t" r="r" b="b"/>
              <a:pathLst>
                <a:path w="99707" h="440450" extrusionOk="0">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57"/>
            <p:cNvSpPr/>
            <p:nvPr/>
          </p:nvSpPr>
          <p:spPr>
            <a:xfrm>
              <a:off x="9300386" y="2897556"/>
              <a:ext cx="55329" cy="159657"/>
            </a:xfrm>
            <a:custGeom>
              <a:avLst/>
              <a:gdLst/>
              <a:ahLst/>
              <a:cxnLst/>
              <a:rect l="l" t="t" r="r" b="b"/>
              <a:pathLst>
                <a:path w="55329" h="159657" extrusionOk="0">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57"/>
            <p:cNvSpPr/>
            <p:nvPr/>
          </p:nvSpPr>
          <p:spPr>
            <a:xfrm>
              <a:off x="9180817" y="2604943"/>
              <a:ext cx="15758" cy="15775"/>
            </a:xfrm>
            <a:custGeom>
              <a:avLst/>
              <a:gdLst/>
              <a:ahLst/>
              <a:cxnLst/>
              <a:rect l="l" t="t" r="r" b="b"/>
              <a:pathLst>
                <a:path w="15758" h="15775" extrusionOk="0">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57"/>
            <p:cNvSpPr/>
            <p:nvPr/>
          </p:nvSpPr>
          <p:spPr>
            <a:xfrm>
              <a:off x="9023498" y="2682043"/>
              <a:ext cx="61433" cy="22944"/>
            </a:xfrm>
            <a:custGeom>
              <a:avLst/>
              <a:gdLst/>
              <a:ahLst/>
              <a:cxnLst/>
              <a:rect l="l" t="t" r="r" b="b"/>
              <a:pathLst>
                <a:path w="61433" h="22944" extrusionOk="0">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57"/>
            <p:cNvSpPr/>
            <p:nvPr/>
          </p:nvSpPr>
          <p:spPr>
            <a:xfrm>
              <a:off x="9117582" y="2682043"/>
              <a:ext cx="61432" cy="22944"/>
            </a:xfrm>
            <a:custGeom>
              <a:avLst/>
              <a:gdLst/>
              <a:ahLst/>
              <a:cxnLst/>
              <a:rect l="l" t="t" r="r" b="b"/>
              <a:pathLst>
                <a:path w="61432" h="22944" extrusionOk="0">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57"/>
            <p:cNvSpPr/>
            <p:nvPr/>
          </p:nvSpPr>
          <p:spPr>
            <a:xfrm>
              <a:off x="9057092" y="2799955"/>
              <a:ext cx="88450" cy="27960"/>
            </a:xfrm>
            <a:custGeom>
              <a:avLst/>
              <a:gdLst/>
              <a:ahLst/>
              <a:cxnLst/>
              <a:rect l="l" t="t" r="r" b="b"/>
              <a:pathLst>
                <a:path w="88450" h="27960" extrusionOk="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57"/>
            <p:cNvSpPr/>
            <p:nvPr/>
          </p:nvSpPr>
          <p:spPr>
            <a:xfrm>
              <a:off x="9052012" y="2712999"/>
              <a:ext cx="15758" cy="35256"/>
            </a:xfrm>
            <a:custGeom>
              <a:avLst/>
              <a:gdLst/>
              <a:ahLst/>
              <a:cxnLst/>
              <a:rect l="l" t="t" r="r" b="b"/>
              <a:pathLst>
                <a:path w="15758" h="35256" extrusionOk="0">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57"/>
            <p:cNvSpPr/>
            <p:nvPr/>
          </p:nvSpPr>
          <p:spPr>
            <a:xfrm>
              <a:off x="9134810" y="2712999"/>
              <a:ext cx="15758" cy="35256"/>
            </a:xfrm>
            <a:custGeom>
              <a:avLst/>
              <a:gdLst/>
              <a:ahLst/>
              <a:cxnLst/>
              <a:rect l="l" t="t" r="r" b="b"/>
              <a:pathLst>
                <a:path w="15758" h="35256" extrusionOk="0">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57"/>
            <p:cNvSpPr/>
            <p:nvPr/>
          </p:nvSpPr>
          <p:spPr>
            <a:xfrm>
              <a:off x="9071910" y="2744582"/>
              <a:ext cx="58760" cy="51281"/>
            </a:xfrm>
            <a:custGeom>
              <a:avLst/>
              <a:gdLst/>
              <a:ahLst/>
              <a:cxnLst/>
              <a:rect l="l" t="t" r="r" b="b"/>
              <a:pathLst>
                <a:path w="58760" h="51281" extrusionOk="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57"/>
            <p:cNvSpPr/>
            <p:nvPr/>
          </p:nvSpPr>
          <p:spPr>
            <a:xfrm>
              <a:off x="8899160" y="2518088"/>
              <a:ext cx="428725" cy="538924"/>
            </a:xfrm>
            <a:custGeom>
              <a:avLst/>
              <a:gdLst/>
              <a:ahLst/>
              <a:cxnLst/>
              <a:rect l="l" t="t" r="r" b="b"/>
              <a:pathLst>
                <a:path w="428725" h="538924" extrusionOk="0">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0" name="Google Shape;3980;p57"/>
          <p:cNvGrpSpPr/>
          <p:nvPr/>
        </p:nvGrpSpPr>
        <p:grpSpPr>
          <a:xfrm>
            <a:off x="8173956" y="1991549"/>
            <a:ext cx="219181" cy="295007"/>
            <a:chOff x="2816016" y="3178006"/>
            <a:chExt cx="397499" cy="534918"/>
          </a:xfrm>
        </p:grpSpPr>
        <p:sp>
          <p:nvSpPr>
            <p:cNvPr id="3981" name="Google Shape;3981;p57"/>
            <p:cNvSpPr/>
            <p:nvPr/>
          </p:nvSpPr>
          <p:spPr>
            <a:xfrm>
              <a:off x="2816016" y="3178006"/>
              <a:ext cx="397499" cy="534918"/>
            </a:xfrm>
            <a:custGeom>
              <a:avLst/>
              <a:gdLst/>
              <a:ahLst/>
              <a:cxnLst/>
              <a:rect l="l" t="t" r="r" b="b"/>
              <a:pathLst>
                <a:path w="397499" h="534918" extrusionOk="0">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57"/>
            <p:cNvSpPr/>
            <p:nvPr/>
          </p:nvSpPr>
          <p:spPr>
            <a:xfrm>
              <a:off x="2840860" y="3229835"/>
              <a:ext cx="187961" cy="275825"/>
            </a:xfrm>
            <a:custGeom>
              <a:avLst/>
              <a:gdLst/>
              <a:ahLst/>
              <a:cxnLst/>
              <a:rect l="l" t="t" r="r" b="b"/>
              <a:pathLst>
                <a:path w="187961" h="275825" extrusionOk="0">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57"/>
            <p:cNvSpPr/>
            <p:nvPr/>
          </p:nvSpPr>
          <p:spPr>
            <a:xfrm>
              <a:off x="2993729" y="3437006"/>
              <a:ext cx="42182" cy="18841"/>
            </a:xfrm>
            <a:custGeom>
              <a:avLst/>
              <a:gdLst/>
              <a:ahLst/>
              <a:cxnLst/>
              <a:rect l="l" t="t" r="r" b="b"/>
              <a:pathLst>
                <a:path w="42182" h="18841" extrusionOk="0">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57"/>
            <p:cNvSpPr/>
            <p:nvPr/>
          </p:nvSpPr>
          <p:spPr>
            <a:xfrm>
              <a:off x="2982979" y="3481811"/>
              <a:ext cx="64083" cy="21512"/>
            </a:xfrm>
            <a:custGeom>
              <a:avLst/>
              <a:gdLst/>
              <a:ahLst/>
              <a:cxnLst/>
              <a:rect l="l" t="t" r="r" b="b"/>
              <a:pathLst>
                <a:path w="64083" h="21512" extrusionOk="0">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57"/>
            <p:cNvSpPr/>
            <p:nvPr/>
          </p:nvSpPr>
          <p:spPr>
            <a:xfrm>
              <a:off x="3053995" y="3379326"/>
              <a:ext cx="15624" cy="34521"/>
            </a:xfrm>
            <a:custGeom>
              <a:avLst/>
              <a:gdLst/>
              <a:ahLst/>
              <a:cxnLst/>
              <a:rect l="l" t="t" r="r" b="b"/>
              <a:pathLst>
                <a:path w="15624" h="34521" extrusionOk="0">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57"/>
            <p:cNvSpPr/>
            <p:nvPr/>
          </p:nvSpPr>
          <p:spPr>
            <a:xfrm>
              <a:off x="2960513" y="3379326"/>
              <a:ext cx="15624" cy="34521"/>
            </a:xfrm>
            <a:custGeom>
              <a:avLst/>
              <a:gdLst/>
              <a:ahLst/>
              <a:cxnLst/>
              <a:rect l="l" t="t" r="r" b="b"/>
              <a:pathLst>
                <a:path w="15624" h="34521" extrusionOk="0">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7" name="Google Shape;3987;p57"/>
          <p:cNvGrpSpPr/>
          <p:nvPr/>
        </p:nvGrpSpPr>
        <p:grpSpPr>
          <a:xfrm>
            <a:off x="5562255" y="3737702"/>
            <a:ext cx="198251" cy="285543"/>
            <a:chOff x="9513060" y="2479961"/>
            <a:chExt cx="395868" cy="570174"/>
          </a:xfrm>
        </p:grpSpPr>
        <p:sp>
          <p:nvSpPr>
            <p:cNvPr id="3988" name="Google Shape;3988;p57"/>
            <p:cNvSpPr/>
            <p:nvPr/>
          </p:nvSpPr>
          <p:spPr>
            <a:xfrm>
              <a:off x="9751992" y="2703717"/>
              <a:ext cx="16826" cy="16693"/>
            </a:xfrm>
            <a:custGeom>
              <a:avLst/>
              <a:gdLst/>
              <a:ahLst/>
              <a:cxnLst/>
              <a:rect l="l" t="t" r="r" b="b"/>
              <a:pathLst>
                <a:path w="16826" h="16693" extrusionOk="0">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57"/>
            <p:cNvSpPr/>
            <p:nvPr/>
          </p:nvSpPr>
          <p:spPr>
            <a:xfrm>
              <a:off x="9653236" y="2703717"/>
              <a:ext cx="16826" cy="16693"/>
            </a:xfrm>
            <a:custGeom>
              <a:avLst/>
              <a:gdLst/>
              <a:ahLst/>
              <a:cxnLst/>
              <a:rect l="l" t="t" r="r" b="b"/>
              <a:pathLst>
                <a:path w="16826" h="16693" extrusionOk="0">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57"/>
            <p:cNvSpPr/>
            <p:nvPr/>
          </p:nvSpPr>
          <p:spPr>
            <a:xfrm>
              <a:off x="9513060" y="2479961"/>
              <a:ext cx="395868" cy="570174"/>
            </a:xfrm>
            <a:custGeom>
              <a:avLst/>
              <a:gdLst/>
              <a:ahLst/>
              <a:cxnLst/>
              <a:rect l="l" t="t" r="r" b="b"/>
              <a:pathLst>
                <a:path w="395868" h="570174" extrusionOk="0">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57"/>
            <p:cNvSpPr/>
            <p:nvPr/>
          </p:nvSpPr>
          <p:spPr>
            <a:xfrm>
              <a:off x="9684098" y="2784237"/>
              <a:ext cx="51410" cy="22711"/>
            </a:xfrm>
            <a:custGeom>
              <a:avLst/>
              <a:gdLst/>
              <a:ahLst/>
              <a:cxnLst/>
              <a:rect l="l" t="t" r="r" b="b"/>
              <a:pathLst>
                <a:path w="51410" h="22711" extrusionOk="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57"/>
            <p:cNvSpPr/>
            <p:nvPr/>
          </p:nvSpPr>
          <p:spPr>
            <a:xfrm>
              <a:off x="9554444" y="2879029"/>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57"/>
            <p:cNvSpPr/>
            <p:nvPr/>
          </p:nvSpPr>
          <p:spPr>
            <a:xfrm>
              <a:off x="9554444" y="2837630"/>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57"/>
            <p:cNvSpPr/>
            <p:nvPr/>
          </p:nvSpPr>
          <p:spPr>
            <a:xfrm>
              <a:off x="9560054" y="2796297"/>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57"/>
            <p:cNvSpPr/>
            <p:nvPr/>
          </p:nvSpPr>
          <p:spPr>
            <a:xfrm>
              <a:off x="9565595" y="2754898"/>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57"/>
            <p:cNvSpPr/>
            <p:nvPr/>
          </p:nvSpPr>
          <p:spPr>
            <a:xfrm>
              <a:off x="9838029" y="2879029"/>
              <a:ext cx="29181" cy="21601"/>
            </a:xfrm>
            <a:custGeom>
              <a:avLst/>
              <a:gdLst/>
              <a:ahLst/>
              <a:cxnLst/>
              <a:rect l="l" t="t" r="r" b="b"/>
              <a:pathLst>
                <a:path w="29181" h="21601" extrusionOk="0">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57"/>
            <p:cNvSpPr/>
            <p:nvPr/>
          </p:nvSpPr>
          <p:spPr>
            <a:xfrm>
              <a:off x="9838029" y="2837697"/>
              <a:ext cx="29181" cy="21601"/>
            </a:xfrm>
            <a:custGeom>
              <a:avLst/>
              <a:gdLst/>
              <a:ahLst/>
              <a:cxnLst/>
              <a:rect l="l" t="t" r="r" b="b"/>
              <a:pathLst>
                <a:path w="29181" h="21601" extrusionOk="0">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57"/>
            <p:cNvSpPr/>
            <p:nvPr/>
          </p:nvSpPr>
          <p:spPr>
            <a:xfrm>
              <a:off x="9832353" y="2796289"/>
              <a:ext cx="29181" cy="21609"/>
            </a:xfrm>
            <a:custGeom>
              <a:avLst/>
              <a:gdLst/>
              <a:ahLst/>
              <a:cxnLst/>
              <a:rect l="l" t="t" r="r" b="b"/>
              <a:pathLst>
                <a:path w="29181" h="21609" extrusionOk="0">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57"/>
            <p:cNvSpPr/>
            <p:nvPr/>
          </p:nvSpPr>
          <p:spPr>
            <a:xfrm>
              <a:off x="9826811" y="2754965"/>
              <a:ext cx="29180" cy="21601"/>
            </a:xfrm>
            <a:custGeom>
              <a:avLst/>
              <a:gdLst/>
              <a:ahLst/>
              <a:cxnLst/>
              <a:rect l="l" t="t" r="r" b="b"/>
              <a:pathLst>
                <a:path w="29180" h="21601" extrusionOk="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0" name="Google Shape;4000;p57"/>
          <p:cNvGrpSpPr/>
          <p:nvPr/>
        </p:nvGrpSpPr>
        <p:grpSpPr>
          <a:xfrm>
            <a:off x="8169413" y="3736638"/>
            <a:ext cx="228267" cy="287671"/>
            <a:chOff x="604393" y="3489301"/>
            <a:chExt cx="396504" cy="499862"/>
          </a:xfrm>
        </p:grpSpPr>
        <p:sp>
          <p:nvSpPr>
            <p:cNvPr id="4001" name="Google Shape;4001;p57"/>
            <p:cNvSpPr/>
            <p:nvPr/>
          </p:nvSpPr>
          <p:spPr>
            <a:xfrm>
              <a:off x="604393" y="3489301"/>
              <a:ext cx="396504" cy="499862"/>
            </a:xfrm>
            <a:custGeom>
              <a:avLst/>
              <a:gdLst/>
              <a:ahLst/>
              <a:cxnLst/>
              <a:rect l="l" t="t" r="r" b="b"/>
              <a:pathLst>
                <a:path w="396504" h="499862" extrusionOk="0">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57"/>
            <p:cNvSpPr/>
            <p:nvPr/>
          </p:nvSpPr>
          <p:spPr>
            <a:xfrm>
              <a:off x="782061" y="3747329"/>
              <a:ext cx="41899" cy="17878"/>
            </a:xfrm>
            <a:custGeom>
              <a:avLst/>
              <a:gdLst/>
              <a:ahLst/>
              <a:cxnLst/>
              <a:rect l="l" t="t" r="r" b="b"/>
              <a:pathLst>
                <a:path w="41899" h="17878" extrusionOk="0">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3" name="Google Shape;4003;p57"/>
            <p:cNvSpPr/>
            <p:nvPr/>
          </p:nvSpPr>
          <p:spPr>
            <a:xfrm>
              <a:off x="780509" y="3613633"/>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57"/>
            <p:cNvSpPr/>
            <p:nvPr/>
          </p:nvSpPr>
          <p:spPr>
            <a:xfrm>
              <a:off x="781043" y="3526294"/>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57"/>
            <p:cNvSpPr/>
            <p:nvPr/>
          </p:nvSpPr>
          <p:spPr>
            <a:xfrm>
              <a:off x="936290" y="3954175"/>
              <a:ext cx="14690" cy="34655"/>
            </a:xfrm>
            <a:custGeom>
              <a:avLst/>
              <a:gdLst/>
              <a:ahLst/>
              <a:cxnLst/>
              <a:rect l="l" t="t" r="r" b="b"/>
              <a:pathLst>
                <a:path w="14690" h="34655" extrusionOk="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57"/>
            <p:cNvSpPr/>
            <p:nvPr/>
          </p:nvSpPr>
          <p:spPr>
            <a:xfrm>
              <a:off x="862239" y="3614100"/>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57"/>
            <p:cNvSpPr/>
            <p:nvPr/>
          </p:nvSpPr>
          <p:spPr>
            <a:xfrm>
              <a:off x="698846" y="3614167"/>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57"/>
            <p:cNvSpPr/>
            <p:nvPr/>
          </p:nvSpPr>
          <p:spPr>
            <a:xfrm>
              <a:off x="776836" y="3804670"/>
              <a:ext cx="51281" cy="14690"/>
            </a:xfrm>
            <a:custGeom>
              <a:avLst/>
              <a:gdLst/>
              <a:ahLst/>
              <a:cxnLst/>
              <a:rect l="l" t="t" r="r" b="b"/>
              <a:pathLst>
                <a:path w="51281" h="14690" extrusionOk="0">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57"/>
            <p:cNvSpPr/>
            <p:nvPr/>
          </p:nvSpPr>
          <p:spPr>
            <a:xfrm>
              <a:off x="839536"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57"/>
            <p:cNvSpPr/>
            <p:nvPr/>
          </p:nvSpPr>
          <p:spPr>
            <a:xfrm>
              <a:off x="750728"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1" name="Google Shape;4011;p57"/>
          <p:cNvGrpSpPr/>
          <p:nvPr/>
        </p:nvGrpSpPr>
        <p:grpSpPr>
          <a:xfrm>
            <a:off x="5964895" y="3738686"/>
            <a:ext cx="268908" cy="283576"/>
            <a:chOff x="1142210" y="3498449"/>
            <a:chExt cx="451719" cy="476358"/>
          </a:xfrm>
        </p:grpSpPr>
        <p:sp>
          <p:nvSpPr>
            <p:cNvPr id="4012" name="Google Shape;4012;p57"/>
            <p:cNvSpPr/>
            <p:nvPr/>
          </p:nvSpPr>
          <p:spPr>
            <a:xfrm>
              <a:off x="1142210" y="3498449"/>
              <a:ext cx="451719" cy="476358"/>
            </a:xfrm>
            <a:custGeom>
              <a:avLst/>
              <a:gdLst/>
              <a:ahLst/>
              <a:cxnLst/>
              <a:rect l="l" t="t" r="r" b="b"/>
              <a:pathLst>
                <a:path w="451719" h="476358" extrusionOk="0">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3" name="Google Shape;4013;p57"/>
            <p:cNvSpPr/>
            <p:nvPr/>
          </p:nvSpPr>
          <p:spPr>
            <a:xfrm>
              <a:off x="1349428" y="3739476"/>
              <a:ext cx="36923" cy="16717"/>
            </a:xfrm>
            <a:custGeom>
              <a:avLst/>
              <a:gdLst/>
              <a:ahLst/>
              <a:cxnLst/>
              <a:rect l="l" t="t" r="r" b="b"/>
              <a:pathLst>
                <a:path w="36923" h="16717" extrusionOk="0">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57"/>
            <p:cNvSpPr/>
            <p:nvPr/>
          </p:nvSpPr>
          <p:spPr>
            <a:xfrm>
              <a:off x="1339858" y="3778087"/>
              <a:ext cx="55993" cy="19906"/>
            </a:xfrm>
            <a:custGeom>
              <a:avLst/>
              <a:gdLst/>
              <a:ahLst/>
              <a:cxnLst/>
              <a:rect l="l" t="t" r="r" b="b"/>
              <a:pathLst>
                <a:path w="55993" h="19906" extrusionOk="0">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57"/>
            <p:cNvSpPr/>
            <p:nvPr/>
          </p:nvSpPr>
          <p:spPr>
            <a:xfrm>
              <a:off x="1300641" y="3664414"/>
              <a:ext cx="50605" cy="18663"/>
            </a:xfrm>
            <a:custGeom>
              <a:avLst/>
              <a:gdLst/>
              <a:ahLst/>
              <a:cxnLst/>
              <a:rect l="l" t="t" r="r" b="b"/>
              <a:pathLst>
                <a:path w="50605" h="18663" extrusionOk="0">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57"/>
            <p:cNvSpPr/>
            <p:nvPr/>
          </p:nvSpPr>
          <p:spPr>
            <a:xfrm>
              <a:off x="1384508" y="3664480"/>
              <a:ext cx="50605" cy="18663"/>
            </a:xfrm>
            <a:custGeom>
              <a:avLst/>
              <a:gdLst/>
              <a:ahLst/>
              <a:cxnLst/>
              <a:rect l="l" t="t" r="r" b="b"/>
              <a:pathLst>
                <a:path w="50605" h="18663" extrusionOk="0">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57"/>
            <p:cNvSpPr/>
            <p:nvPr/>
          </p:nvSpPr>
          <p:spPr>
            <a:xfrm>
              <a:off x="1318966"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57"/>
            <p:cNvSpPr/>
            <p:nvPr/>
          </p:nvSpPr>
          <p:spPr>
            <a:xfrm>
              <a:off x="1402833"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9" name="Google Shape;4019;p57"/>
          <p:cNvGrpSpPr/>
          <p:nvPr/>
        </p:nvGrpSpPr>
        <p:grpSpPr>
          <a:xfrm>
            <a:off x="8169426" y="3305047"/>
            <a:ext cx="228242" cy="290356"/>
            <a:chOff x="1729639" y="3477349"/>
            <a:chExt cx="430645" cy="547739"/>
          </a:xfrm>
        </p:grpSpPr>
        <p:sp>
          <p:nvSpPr>
            <p:cNvPr id="4020" name="Google Shape;4020;p57"/>
            <p:cNvSpPr/>
            <p:nvPr/>
          </p:nvSpPr>
          <p:spPr>
            <a:xfrm>
              <a:off x="1729639" y="3477349"/>
              <a:ext cx="430645" cy="547605"/>
            </a:xfrm>
            <a:custGeom>
              <a:avLst/>
              <a:gdLst/>
              <a:ahLst/>
              <a:cxnLst/>
              <a:rect l="l" t="t" r="r" b="b"/>
              <a:pathLst>
                <a:path w="430645" h="547605" extrusionOk="0">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57"/>
            <p:cNvSpPr/>
            <p:nvPr/>
          </p:nvSpPr>
          <p:spPr>
            <a:xfrm>
              <a:off x="1812151" y="3989298"/>
              <a:ext cx="16025" cy="35790"/>
            </a:xfrm>
            <a:custGeom>
              <a:avLst/>
              <a:gdLst/>
              <a:ahLst/>
              <a:cxnLst/>
              <a:rect l="l" t="t" r="r" b="b"/>
              <a:pathLst>
                <a:path w="16025" h="35790" extrusionOk="0">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57"/>
            <p:cNvSpPr/>
            <p:nvPr/>
          </p:nvSpPr>
          <p:spPr>
            <a:xfrm>
              <a:off x="1907303" y="3715395"/>
              <a:ext cx="74919" cy="74919"/>
            </a:xfrm>
            <a:custGeom>
              <a:avLst/>
              <a:gdLst/>
              <a:ahLst/>
              <a:cxnLst/>
              <a:rect l="l" t="t" r="r" b="b"/>
              <a:pathLst>
                <a:path w="74919" h="74919" extrusionOk="0">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57"/>
            <p:cNvSpPr/>
            <p:nvPr/>
          </p:nvSpPr>
          <p:spPr>
            <a:xfrm>
              <a:off x="1996111"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57"/>
            <p:cNvSpPr/>
            <p:nvPr/>
          </p:nvSpPr>
          <p:spPr>
            <a:xfrm>
              <a:off x="1877389"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57"/>
            <p:cNvSpPr/>
            <p:nvPr/>
          </p:nvSpPr>
          <p:spPr>
            <a:xfrm>
              <a:off x="1901772" y="3803134"/>
              <a:ext cx="87049" cy="48143"/>
            </a:xfrm>
            <a:custGeom>
              <a:avLst/>
              <a:gdLst/>
              <a:ahLst/>
              <a:cxnLst/>
              <a:rect l="l" t="t" r="r" b="b"/>
              <a:pathLst>
                <a:path w="87049" h="48143" extrusionOk="0">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57"/>
            <p:cNvSpPr/>
            <p:nvPr/>
          </p:nvSpPr>
          <p:spPr>
            <a:xfrm>
              <a:off x="1877389"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57"/>
            <p:cNvSpPr/>
            <p:nvPr/>
          </p:nvSpPr>
          <p:spPr>
            <a:xfrm>
              <a:off x="1877389"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57"/>
            <p:cNvSpPr/>
            <p:nvPr/>
          </p:nvSpPr>
          <p:spPr>
            <a:xfrm>
              <a:off x="1996111"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57"/>
            <p:cNvSpPr/>
            <p:nvPr/>
          </p:nvSpPr>
          <p:spPr>
            <a:xfrm>
              <a:off x="1996111"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0" name="Google Shape;4030;p57"/>
          <p:cNvGrpSpPr/>
          <p:nvPr/>
        </p:nvGrpSpPr>
        <p:grpSpPr>
          <a:xfrm>
            <a:off x="7273192" y="3736123"/>
            <a:ext cx="274581" cy="288701"/>
            <a:chOff x="3555984" y="3414449"/>
            <a:chExt cx="550815" cy="579255"/>
          </a:xfrm>
        </p:grpSpPr>
        <p:sp>
          <p:nvSpPr>
            <p:cNvPr id="4031" name="Google Shape;4031;p57"/>
            <p:cNvSpPr/>
            <p:nvPr/>
          </p:nvSpPr>
          <p:spPr>
            <a:xfrm>
              <a:off x="3555984" y="3414449"/>
              <a:ext cx="449726" cy="579188"/>
            </a:xfrm>
            <a:custGeom>
              <a:avLst/>
              <a:gdLst/>
              <a:ahLst/>
              <a:cxnLst/>
              <a:rect l="l" t="t" r="r" b="b"/>
              <a:pathLst>
                <a:path w="449726" h="579188" extrusionOk="0">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57"/>
            <p:cNvSpPr/>
            <p:nvPr/>
          </p:nvSpPr>
          <p:spPr>
            <a:xfrm>
              <a:off x="3989869" y="3894865"/>
              <a:ext cx="116930" cy="98839"/>
            </a:xfrm>
            <a:custGeom>
              <a:avLst/>
              <a:gdLst/>
              <a:ahLst/>
              <a:cxnLst/>
              <a:rect l="l" t="t" r="r" b="b"/>
              <a:pathLst>
                <a:path w="116930" h="98839" extrusionOk="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57"/>
            <p:cNvSpPr/>
            <p:nvPr/>
          </p:nvSpPr>
          <p:spPr>
            <a:xfrm>
              <a:off x="3743159" y="3952105"/>
              <a:ext cx="176614" cy="41599"/>
            </a:xfrm>
            <a:custGeom>
              <a:avLst/>
              <a:gdLst/>
              <a:ahLst/>
              <a:cxnLst/>
              <a:rect l="l" t="t" r="r" b="b"/>
              <a:pathLst>
                <a:path w="176614" h="41599" extrusionOk="0">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57"/>
            <p:cNvSpPr/>
            <p:nvPr/>
          </p:nvSpPr>
          <p:spPr>
            <a:xfrm>
              <a:off x="3809002" y="3706919"/>
              <a:ext cx="44965" cy="20360"/>
            </a:xfrm>
            <a:custGeom>
              <a:avLst/>
              <a:gdLst/>
              <a:ahLst/>
              <a:cxnLst/>
              <a:rect l="l" t="t" r="r" b="b"/>
              <a:pathLst>
                <a:path w="44965" h="20360" extrusionOk="0">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57"/>
            <p:cNvSpPr/>
            <p:nvPr/>
          </p:nvSpPr>
          <p:spPr>
            <a:xfrm>
              <a:off x="3797299" y="3753880"/>
              <a:ext cx="68268" cy="24214"/>
            </a:xfrm>
            <a:custGeom>
              <a:avLst/>
              <a:gdLst/>
              <a:ahLst/>
              <a:cxnLst/>
              <a:rect l="l" t="t" r="r" b="b"/>
              <a:pathLst>
                <a:path w="68268" h="24214" extrusionOk="0">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57"/>
            <p:cNvSpPr/>
            <p:nvPr/>
          </p:nvSpPr>
          <p:spPr>
            <a:xfrm>
              <a:off x="3749556" y="3615419"/>
              <a:ext cx="61657" cy="22665"/>
            </a:xfrm>
            <a:custGeom>
              <a:avLst/>
              <a:gdLst/>
              <a:ahLst/>
              <a:cxnLst/>
              <a:rect l="l" t="t" r="r" b="b"/>
              <a:pathLst>
                <a:path w="61657" h="22665" extrusionOk="0">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57"/>
            <p:cNvSpPr/>
            <p:nvPr/>
          </p:nvSpPr>
          <p:spPr>
            <a:xfrm>
              <a:off x="3851786" y="3615486"/>
              <a:ext cx="61590" cy="22665"/>
            </a:xfrm>
            <a:custGeom>
              <a:avLst/>
              <a:gdLst/>
              <a:ahLst/>
              <a:cxnLst/>
              <a:rect l="l" t="t" r="r" b="b"/>
              <a:pathLst>
                <a:path w="61590" h="22665" extrusionOk="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57"/>
            <p:cNvSpPr/>
            <p:nvPr/>
          </p:nvSpPr>
          <p:spPr>
            <a:xfrm>
              <a:off x="3771872"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57"/>
            <p:cNvSpPr/>
            <p:nvPr/>
          </p:nvSpPr>
          <p:spPr>
            <a:xfrm>
              <a:off x="3874101"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57"/>
            <p:cNvSpPr/>
            <p:nvPr/>
          </p:nvSpPr>
          <p:spPr>
            <a:xfrm>
              <a:off x="36658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57"/>
            <p:cNvSpPr/>
            <p:nvPr/>
          </p:nvSpPr>
          <p:spPr>
            <a:xfrm>
              <a:off x="39801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2" name="Google Shape;4042;p57"/>
          <p:cNvGrpSpPr/>
          <p:nvPr/>
        </p:nvGrpSpPr>
        <p:grpSpPr>
          <a:xfrm>
            <a:off x="5545828" y="4168680"/>
            <a:ext cx="231106" cy="295899"/>
            <a:chOff x="4598321" y="3464395"/>
            <a:chExt cx="388217" cy="497058"/>
          </a:xfrm>
        </p:grpSpPr>
        <p:sp>
          <p:nvSpPr>
            <p:cNvPr id="4043" name="Google Shape;4043;p57"/>
            <p:cNvSpPr/>
            <p:nvPr/>
          </p:nvSpPr>
          <p:spPr>
            <a:xfrm>
              <a:off x="4738344"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57"/>
            <p:cNvSpPr/>
            <p:nvPr/>
          </p:nvSpPr>
          <p:spPr>
            <a:xfrm>
              <a:off x="4831692"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57"/>
            <p:cNvSpPr/>
            <p:nvPr/>
          </p:nvSpPr>
          <p:spPr>
            <a:xfrm>
              <a:off x="4730531" y="3635668"/>
              <a:ext cx="30114" cy="14556"/>
            </a:xfrm>
            <a:custGeom>
              <a:avLst/>
              <a:gdLst/>
              <a:ahLst/>
              <a:cxnLst/>
              <a:rect l="l" t="t" r="r" b="b"/>
              <a:pathLst>
                <a:path w="30114" h="14556" extrusionOk="0">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57"/>
            <p:cNvSpPr/>
            <p:nvPr/>
          </p:nvSpPr>
          <p:spPr>
            <a:xfrm>
              <a:off x="4823947" y="3635668"/>
              <a:ext cx="30114" cy="14556"/>
            </a:xfrm>
            <a:custGeom>
              <a:avLst/>
              <a:gdLst/>
              <a:ahLst/>
              <a:cxnLst/>
              <a:rect l="l" t="t" r="r" b="b"/>
              <a:pathLst>
                <a:path w="30114" h="14556" extrusionOk="0">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57"/>
            <p:cNvSpPr/>
            <p:nvPr/>
          </p:nvSpPr>
          <p:spPr>
            <a:xfrm>
              <a:off x="4769460" y="3744641"/>
              <a:ext cx="45672" cy="14556"/>
            </a:xfrm>
            <a:custGeom>
              <a:avLst/>
              <a:gdLst/>
              <a:ahLst/>
              <a:cxnLst/>
              <a:rect l="l" t="t" r="r" b="b"/>
              <a:pathLst>
                <a:path w="45672" h="14556" extrusionOk="0">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57"/>
            <p:cNvSpPr/>
            <p:nvPr/>
          </p:nvSpPr>
          <p:spPr>
            <a:xfrm>
              <a:off x="4598321" y="3464395"/>
              <a:ext cx="388217" cy="497058"/>
            </a:xfrm>
            <a:custGeom>
              <a:avLst/>
              <a:gdLst/>
              <a:ahLst/>
              <a:cxnLst/>
              <a:rect l="l" t="t" r="r" b="b"/>
              <a:pathLst>
                <a:path w="388217" h="497058" extrusionOk="0">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9" name="Google Shape;4049;p57"/>
          <p:cNvGrpSpPr/>
          <p:nvPr/>
        </p:nvGrpSpPr>
        <p:grpSpPr>
          <a:xfrm>
            <a:off x="6866045" y="1556800"/>
            <a:ext cx="225031" cy="288072"/>
            <a:chOff x="6248839" y="1967937"/>
            <a:chExt cx="280273" cy="358744"/>
          </a:xfrm>
        </p:grpSpPr>
        <p:sp>
          <p:nvSpPr>
            <p:cNvPr id="4050" name="Google Shape;4050;p57"/>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7297521" y="3296922"/>
            <a:ext cx="224993" cy="300082"/>
            <a:chOff x="5807156" y="2881113"/>
            <a:chExt cx="261043" cy="348163"/>
          </a:xfrm>
        </p:grpSpPr>
        <p:sp>
          <p:nvSpPr>
            <p:cNvPr id="4057" name="Google Shape;4057;p57"/>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7"/>
          <p:cNvGrpSpPr/>
          <p:nvPr/>
        </p:nvGrpSpPr>
        <p:grpSpPr>
          <a:xfrm>
            <a:off x="5966053" y="1990936"/>
            <a:ext cx="265148" cy="283511"/>
            <a:chOff x="6662932" y="1247775"/>
            <a:chExt cx="4910139" cy="5164137"/>
          </a:xfrm>
        </p:grpSpPr>
        <p:sp>
          <p:nvSpPr>
            <p:cNvPr id="4063" name="Google Shape;4063;p57"/>
            <p:cNvSpPr/>
            <p:nvPr/>
          </p:nvSpPr>
          <p:spPr>
            <a:xfrm>
              <a:off x="6662932" y="1247775"/>
              <a:ext cx="4910139" cy="5164137"/>
            </a:xfrm>
            <a:custGeom>
              <a:avLst/>
              <a:gdLst/>
              <a:ahLst/>
              <a:cxnLst/>
              <a:rect l="l" t="t" r="r" b="b"/>
              <a:pathLst>
                <a:path w="1955" h="2056" extrusionOk="0">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57"/>
            <p:cNvSpPr/>
            <p:nvPr/>
          </p:nvSpPr>
          <p:spPr>
            <a:xfrm>
              <a:off x="8894763" y="3856038"/>
              <a:ext cx="420688" cy="190500"/>
            </a:xfrm>
            <a:custGeom>
              <a:avLst/>
              <a:gdLst/>
              <a:ahLst/>
              <a:cxnLst/>
              <a:rect l="l" t="t" r="r" b="b"/>
              <a:pathLst>
                <a:path w="167" h="76" extrusionOk="0">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57"/>
            <p:cNvSpPr/>
            <p:nvPr/>
          </p:nvSpPr>
          <p:spPr>
            <a:xfrm>
              <a:off x="8793163" y="4271963"/>
              <a:ext cx="627063" cy="227012"/>
            </a:xfrm>
            <a:custGeom>
              <a:avLst/>
              <a:gdLst/>
              <a:ahLst/>
              <a:cxnLst/>
              <a:rect l="l" t="t" r="r" b="b"/>
              <a:pathLst>
                <a:path w="250" h="90" extrusionOk="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57"/>
            <p:cNvSpPr/>
            <p:nvPr/>
          </p:nvSpPr>
          <p:spPr>
            <a:xfrm>
              <a:off x="8367713" y="3033713"/>
              <a:ext cx="568325" cy="233363"/>
            </a:xfrm>
            <a:custGeom>
              <a:avLst/>
              <a:gdLst/>
              <a:ahLst/>
              <a:cxnLst/>
              <a:rect l="l" t="t" r="r" b="b"/>
              <a:pathLst>
                <a:path w="226" h="93" extrusionOk="0">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57"/>
            <p:cNvSpPr/>
            <p:nvPr/>
          </p:nvSpPr>
          <p:spPr>
            <a:xfrm>
              <a:off x="8575676" y="3343275"/>
              <a:ext cx="150813" cy="338138"/>
            </a:xfrm>
            <a:custGeom>
              <a:avLst/>
              <a:gdLst/>
              <a:ahLst/>
              <a:cxnLst/>
              <a:rect l="l" t="t" r="r" b="b"/>
              <a:pathLst>
                <a:path w="60" h="135" extrusionOk="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68" name="Google Shape;4068;p57"/>
          <p:cNvGrpSpPr/>
          <p:nvPr/>
        </p:nvGrpSpPr>
        <p:grpSpPr>
          <a:xfrm>
            <a:off x="1594847" y="1986405"/>
            <a:ext cx="285850" cy="285816"/>
            <a:chOff x="2613025" y="6299681"/>
            <a:chExt cx="567952" cy="559218"/>
          </a:xfrm>
        </p:grpSpPr>
        <p:sp>
          <p:nvSpPr>
            <p:cNvPr id="4069" name="Google Shape;4069;p57"/>
            <p:cNvSpPr/>
            <p:nvPr/>
          </p:nvSpPr>
          <p:spPr>
            <a:xfrm>
              <a:off x="2689743" y="6551568"/>
              <a:ext cx="64986" cy="65093"/>
            </a:xfrm>
            <a:custGeom>
              <a:avLst/>
              <a:gdLst/>
              <a:ahLst/>
              <a:cxnLst/>
              <a:rect l="l" t="t" r="r" b="b"/>
              <a:pathLst>
                <a:path w="312" h="313" extrusionOk="0">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57"/>
            <p:cNvSpPr/>
            <p:nvPr/>
          </p:nvSpPr>
          <p:spPr>
            <a:xfrm>
              <a:off x="2767754" y="6551568"/>
              <a:ext cx="64784" cy="65093"/>
            </a:xfrm>
            <a:custGeom>
              <a:avLst/>
              <a:gdLst/>
              <a:ahLst/>
              <a:cxnLst/>
              <a:rect l="l" t="t" r="r" b="b"/>
              <a:pathLst>
                <a:path w="312" h="313" extrusionOk="0">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57"/>
            <p:cNvSpPr/>
            <p:nvPr/>
          </p:nvSpPr>
          <p:spPr>
            <a:xfrm>
              <a:off x="2845766" y="6551568"/>
              <a:ext cx="65093" cy="65093"/>
            </a:xfrm>
            <a:custGeom>
              <a:avLst/>
              <a:gdLst/>
              <a:ahLst/>
              <a:cxnLst/>
              <a:rect l="l" t="t" r="r" b="b"/>
              <a:pathLst>
                <a:path w="313" h="313" extrusionOk="0">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57"/>
            <p:cNvSpPr/>
            <p:nvPr/>
          </p:nvSpPr>
          <p:spPr>
            <a:xfrm>
              <a:off x="2923648" y="6551568"/>
              <a:ext cx="65093" cy="65093"/>
            </a:xfrm>
            <a:custGeom>
              <a:avLst/>
              <a:gdLst/>
              <a:ahLst/>
              <a:cxnLst/>
              <a:rect l="l" t="t" r="r" b="b"/>
              <a:pathLst>
                <a:path w="313" h="313" extrusionOk="0">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57"/>
            <p:cNvSpPr/>
            <p:nvPr/>
          </p:nvSpPr>
          <p:spPr>
            <a:xfrm>
              <a:off x="2613025" y="6299681"/>
              <a:ext cx="567952" cy="559218"/>
            </a:xfrm>
            <a:custGeom>
              <a:avLst/>
              <a:gdLst/>
              <a:ahLst/>
              <a:cxnLst/>
              <a:rect l="l" t="t" r="r" b="b"/>
              <a:pathLst>
                <a:path w="2731" h="2689" extrusionOk="0">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4" name="Google Shape;4074;p57"/>
          <p:cNvGrpSpPr/>
          <p:nvPr/>
        </p:nvGrpSpPr>
        <p:grpSpPr>
          <a:xfrm>
            <a:off x="2909357" y="2869718"/>
            <a:ext cx="265141" cy="282827"/>
            <a:chOff x="4283699" y="2858592"/>
            <a:chExt cx="278538" cy="297119"/>
          </a:xfrm>
        </p:grpSpPr>
        <p:grpSp>
          <p:nvGrpSpPr>
            <p:cNvPr id="4075" name="Google Shape;4075;p57"/>
            <p:cNvGrpSpPr/>
            <p:nvPr/>
          </p:nvGrpSpPr>
          <p:grpSpPr>
            <a:xfrm>
              <a:off x="4329739" y="2910394"/>
              <a:ext cx="135447" cy="213130"/>
              <a:chOff x="4304285" y="3299390"/>
              <a:chExt cx="135447" cy="213130"/>
            </a:xfrm>
          </p:grpSpPr>
          <p:sp>
            <p:nvSpPr>
              <p:cNvPr id="4076" name="Google Shape;4076;p57"/>
              <p:cNvSpPr/>
              <p:nvPr/>
            </p:nvSpPr>
            <p:spPr>
              <a:xfrm>
                <a:off x="4304969" y="3449448"/>
                <a:ext cx="134078" cy="9004"/>
              </a:xfrm>
              <a:custGeom>
                <a:avLst/>
                <a:gdLst/>
                <a:ahLst/>
                <a:cxnLst/>
                <a:rect l="l" t="t" r="r" b="b"/>
                <a:pathLst>
                  <a:path w="6269" h="421" extrusionOk="0">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4366588" y="3503517"/>
                <a:ext cx="72461" cy="9004"/>
              </a:xfrm>
              <a:custGeom>
                <a:avLst/>
                <a:gdLst/>
                <a:ahLst/>
                <a:cxnLst/>
                <a:rect l="l" t="t" r="r" b="b"/>
                <a:pathLst>
                  <a:path w="3388" h="421" extrusionOk="0">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4304969" y="3427012"/>
                <a:ext cx="134078" cy="8983"/>
              </a:xfrm>
              <a:custGeom>
                <a:avLst/>
                <a:gdLst/>
                <a:ahLst/>
                <a:cxnLst/>
                <a:rect l="l" t="t" r="r" b="b"/>
                <a:pathLst>
                  <a:path w="6269" h="420" extrusionOk="0">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4304969" y="3404555"/>
                <a:ext cx="134078" cy="9004"/>
              </a:xfrm>
              <a:custGeom>
                <a:avLst/>
                <a:gdLst/>
                <a:ahLst/>
                <a:cxnLst/>
                <a:rect l="l" t="t" r="r" b="b"/>
                <a:pathLst>
                  <a:path w="6269" h="421" extrusionOk="0">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4304285" y="3382097"/>
                <a:ext cx="135447" cy="9026"/>
              </a:xfrm>
              <a:custGeom>
                <a:avLst/>
                <a:gdLst/>
                <a:ahLst/>
                <a:cxnLst/>
                <a:rect l="l" t="t" r="r" b="b"/>
                <a:pathLst>
                  <a:path w="6333" h="422" extrusionOk="0">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4357327" y="3315987"/>
                <a:ext cx="19078" cy="50838"/>
              </a:xfrm>
              <a:custGeom>
                <a:avLst/>
                <a:gdLst/>
                <a:ahLst/>
                <a:cxnLst/>
                <a:rect l="l" t="t" r="r" b="b"/>
                <a:pathLst>
                  <a:path w="892" h="2377" extrusionOk="0">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4356728" y="3360046"/>
                <a:ext cx="30370" cy="8833"/>
              </a:xfrm>
              <a:custGeom>
                <a:avLst/>
                <a:gdLst/>
                <a:ahLst/>
                <a:cxnLst/>
                <a:rect l="l" t="t" r="r" b="b"/>
                <a:pathLst>
                  <a:path w="1420" h="413" extrusionOk="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4360064" y="3299390"/>
                <a:ext cx="16340" cy="13987"/>
              </a:xfrm>
              <a:custGeom>
                <a:avLst/>
                <a:gdLst/>
                <a:ahLst/>
                <a:cxnLst/>
                <a:rect l="l" t="t" r="r" b="b"/>
                <a:pathLst>
                  <a:path w="764" h="654" extrusionOk="0">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57"/>
            <p:cNvGrpSpPr/>
            <p:nvPr/>
          </p:nvGrpSpPr>
          <p:grpSpPr>
            <a:xfrm>
              <a:off x="4283699" y="2858592"/>
              <a:ext cx="278538" cy="297119"/>
              <a:chOff x="3127067" y="4261321"/>
              <a:chExt cx="240950" cy="259901"/>
            </a:xfrm>
          </p:grpSpPr>
          <p:sp>
            <p:nvSpPr>
              <p:cNvPr id="4085" name="Google Shape;4085;p57"/>
              <p:cNvSpPr/>
              <p:nvPr/>
            </p:nvSpPr>
            <p:spPr>
              <a:xfrm>
                <a:off x="3127143" y="4261321"/>
                <a:ext cx="194403" cy="259901"/>
              </a:xfrm>
              <a:custGeom>
                <a:avLst/>
                <a:gdLst/>
                <a:ahLst/>
                <a:cxnLst/>
                <a:rect l="l" t="t" r="r" b="b"/>
                <a:pathLst>
                  <a:path w="10225" h="13670" extrusionOk="0">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3127067" y="4261321"/>
                <a:ext cx="124380" cy="211001"/>
              </a:xfrm>
              <a:custGeom>
                <a:avLst/>
                <a:gdLst/>
                <a:ahLst/>
                <a:cxnLst/>
                <a:rect l="l" t="t" r="r" b="b"/>
                <a:pathLst>
                  <a:path w="6542" h="11098" extrusionOk="0">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3336266" y="4261321"/>
                <a:ext cx="31751" cy="259901"/>
              </a:xfrm>
              <a:custGeom>
                <a:avLst/>
                <a:gdLst/>
                <a:ahLst/>
                <a:cxnLst/>
                <a:rect l="l" t="t" r="r" b="b"/>
                <a:pathLst>
                  <a:path w="1670" h="13670" extrusionOk="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8" name="Google Shape;4088;p57"/>
          <p:cNvGrpSpPr/>
          <p:nvPr/>
        </p:nvGrpSpPr>
        <p:grpSpPr>
          <a:xfrm>
            <a:off x="6431033" y="3743823"/>
            <a:ext cx="219067" cy="281869"/>
            <a:chOff x="8907463" y="1231901"/>
            <a:chExt cx="3289300" cy="4232274"/>
          </a:xfrm>
        </p:grpSpPr>
        <p:sp>
          <p:nvSpPr>
            <p:cNvPr id="4089" name="Google Shape;4089;p57"/>
            <p:cNvSpPr/>
            <p:nvPr/>
          </p:nvSpPr>
          <p:spPr>
            <a:xfrm>
              <a:off x="10109200" y="2716213"/>
              <a:ext cx="139700" cy="214312"/>
            </a:xfrm>
            <a:custGeom>
              <a:avLst/>
              <a:gdLst/>
              <a:ahLst/>
              <a:cxnLst/>
              <a:rect l="l" t="t" r="r" b="b"/>
              <a:pathLst>
                <a:path w="60" h="92" extrusionOk="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57"/>
            <p:cNvSpPr/>
            <p:nvPr/>
          </p:nvSpPr>
          <p:spPr>
            <a:xfrm>
              <a:off x="10855325" y="2716213"/>
              <a:ext cx="139700" cy="214312"/>
            </a:xfrm>
            <a:custGeom>
              <a:avLst/>
              <a:gdLst/>
              <a:ahLst/>
              <a:cxnLst/>
              <a:rect l="l" t="t" r="r" b="b"/>
              <a:pathLst>
                <a:path w="60" h="92" extrusionOk="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57"/>
            <p:cNvSpPr/>
            <p:nvPr/>
          </p:nvSpPr>
          <p:spPr>
            <a:xfrm>
              <a:off x="10142538" y="3163888"/>
              <a:ext cx="819150" cy="439737"/>
            </a:xfrm>
            <a:custGeom>
              <a:avLst/>
              <a:gdLst/>
              <a:ahLst/>
              <a:cxnLst/>
              <a:rect l="l" t="t" r="r" b="b"/>
              <a:pathLst>
                <a:path w="352" h="189" extrusionOk="0">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57"/>
            <p:cNvSpPr/>
            <p:nvPr/>
          </p:nvSpPr>
          <p:spPr>
            <a:xfrm>
              <a:off x="8907463" y="1231901"/>
              <a:ext cx="3289300" cy="4232274"/>
            </a:xfrm>
            <a:custGeom>
              <a:avLst/>
              <a:gdLst/>
              <a:ahLst/>
              <a:cxnLst/>
              <a:rect l="l" t="t" r="r" b="b"/>
              <a:pathLst>
                <a:path w="1412" h="1816" extrusionOk="0">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58"/>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098" name="Google Shape;4098;p58"/>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4099" name="Google Shape;4099;p58"/>
          <p:cNvGrpSpPr/>
          <p:nvPr/>
        </p:nvGrpSpPr>
        <p:grpSpPr>
          <a:xfrm>
            <a:off x="2478999" y="1561177"/>
            <a:ext cx="255299" cy="276740"/>
            <a:chOff x="3110102" y="1499880"/>
            <a:chExt cx="330613" cy="358379"/>
          </a:xfrm>
        </p:grpSpPr>
        <p:sp>
          <p:nvSpPr>
            <p:cNvPr id="4100" name="Google Shape;4100;p58"/>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58"/>
          <p:cNvGrpSpPr/>
          <p:nvPr/>
        </p:nvGrpSpPr>
        <p:grpSpPr>
          <a:xfrm>
            <a:off x="3792575" y="3313078"/>
            <a:ext cx="255005" cy="277231"/>
            <a:chOff x="2667058" y="1500293"/>
            <a:chExt cx="330231" cy="359015"/>
          </a:xfrm>
        </p:grpSpPr>
        <p:sp>
          <p:nvSpPr>
            <p:cNvPr id="4108" name="Google Shape;4108;p58"/>
            <p:cNvSpPr/>
            <p:nvPr/>
          </p:nvSpPr>
          <p:spPr>
            <a:xfrm>
              <a:off x="2944239" y="1581714"/>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925696" y="1563140"/>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2953717" y="1594563"/>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2923788" y="1576403"/>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2923438" y="1576784"/>
              <a:ext cx="0" cy="32"/>
            </a:xfrm>
            <a:custGeom>
              <a:avLst/>
              <a:gdLst/>
              <a:ahLst/>
              <a:cxnLst/>
              <a:rect l="l" t="t" r="r" b="b"/>
              <a:pathLst>
                <a:path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58"/>
          <p:cNvGrpSpPr/>
          <p:nvPr/>
        </p:nvGrpSpPr>
        <p:grpSpPr>
          <a:xfrm>
            <a:off x="3781462" y="2001756"/>
            <a:ext cx="277231" cy="276937"/>
            <a:chOff x="1309875" y="1499912"/>
            <a:chExt cx="359015" cy="358633"/>
          </a:xfrm>
        </p:grpSpPr>
        <p:sp>
          <p:nvSpPr>
            <p:cNvPr id="4127" name="Google Shape;4127;p58"/>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8"/>
          <p:cNvGrpSpPr/>
          <p:nvPr/>
        </p:nvGrpSpPr>
        <p:grpSpPr>
          <a:xfrm>
            <a:off x="1163120" y="2001609"/>
            <a:ext cx="255299" cy="277231"/>
            <a:chOff x="2219466" y="1500293"/>
            <a:chExt cx="330613" cy="359015"/>
          </a:xfrm>
        </p:grpSpPr>
        <p:sp>
          <p:nvSpPr>
            <p:cNvPr id="4137" name="Google Shape;4137;p58"/>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8"/>
          <p:cNvGrpSpPr/>
          <p:nvPr/>
        </p:nvGrpSpPr>
        <p:grpSpPr>
          <a:xfrm>
            <a:off x="7313674" y="2435666"/>
            <a:ext cx="193564" cy="276066"/>
            <a:chOff x="4882340" y="1509358"/>
            <a:chExt cx="246171" cy="351095"/>
          </a:xfrm>
        </p:grpSpPr>
        <p:sp>
          <p:nvSpPr>
            <p:cNvPr id="4140" name="Google Shape;4140;p58"/>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5" name="Google Shape;4145;p58"/>
          <p:cNvSpPr/>
          <p:nvPr/>
        </p:nvSpPr>
        <p:spPr>
          <a:xfrm>
            <a:off x="6004341" y="1563562"/>
            <a:ext cx="191783" cy="276333"/>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58"/>
          <p:cNvGrpSpPr/>
          <p:nvPr/>
        </p:nvGrpSpPr>
        <p:grpSpPr>
          <a:xfrm>
            <a:off x="6919416" y="3313559"/>
            <a:ext cx="121815" cy="276641"/>
            <a:chOff x="7699309" y="1508626"/>
            <a:chExt cx="154922" cy="351827"/>
          </a:xfrm>
        </p:grpSpPr>
        <p:sp>
          <p:nvSpPr>
            <p:cNvPr id="4147" name="Google Shape;4147;p58"/>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8"/>
          <p:cNvGrpSpPr/>
          <p:nvPr/>
        </p:nvGrpSpPr>
        <p:grpSpPr>
          <a:xfrm>
            <a:off x="7272585" y="3337042"/>
            <a:ext cx="275741" cy="229676"/>
            <a:chOff x="5770336" y="2007615"/>
            <a:chExt cx="350682" cy="292097"/>
          </a:xfrm>
        </p:grpSpPr>
        <p:sp>
          <p:nvSpPr>
            <p:cNvPr id="4155" name="Google Shape;4155;p58"/>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9" name="Google Shape;4159;p58"/>
          <p:cNvSpPr/>
          <p:nvPr/>
        </p:nvSpPr>
        <p:spPr>
          <a:xfrm>
            <a:off x="8157580" y="2868900"/>
            <a:ext cx="259978" cy="275158"/>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58"/>
          <p:cNvGrpSpPr/>
          <p:nvPr/>
        </p:nvGrpSpPr>
        <p:grpSpPr>
          <a:xfrm>
            <a:off x="7718731" y="2868895"/>
            <a:ext cx="262062" cy="275166"/>
            <a:chOff x="7548967" y="1978927"/>
            <a:chExt cx="333285" cy="349950"/>
          </a:xfrm>
        </p:grpSpPr>
        <p:sp>
          <p:nvSpPr>
            <p:cNvPr id="4161" name="Google Shape;4161;p58"/>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58"/>
          <p:cNvGrpSpPr/>
          <p:nvPr/>
        </p:nvGrpSpPr>
        <p:grpSpPr>
          <a:xfrm>
            <a:off x="7274223" y="2868758"/>
            <a:ext cx="272465" cy="275441"/>
            <a:chOff x="6214142" y="1978927"/>
            <a:chExt cx="346515" cy="350300"/>
          </a:xfrm>
        </p:grpSpPr>
        <p:sp>
          <p:nvSpPr>
            <p:cNvPr id="4169" name="Google Shape;4169;p58"/>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58"/>
          <p:cNvSpPr/>
          <p:nvPr/>
        </p:nvSpPr>
        <p:spPr>
          <a:xfrm>
            <a:off x="8152979" y="3314151"/>
            <a:ext cx="269181" cy="275458"/>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58"/>
          <p:cNvGrpSpPr/>
          <p:nvPr/>
        </p:nvGrpSpPr>
        <p:grpSpPr>
          <a:xfrm>
            <a:off x="2028202" y="2436377"/>
            <a:ext cx="290039" cy="276512"/>
            <a:chOff x="2023158" y="2439193"/>
            <a:chExt cx="290039" cy="276512"/>
          </a:xfrm>
        </p:grpSpPr>
        <p:grpSp>
          <p:nvGrpSpPr>
            <p:cNvPr id="4173" name="Google Shape;4173;p58"/>
            <p:cNvGrpSpPr/>
            <p:nvPr/>
          </p:nvGrpSpPr>
          <p:grpSpPr>
            <a:xfrm>
              <a:off x="2023158" y="2442350"/>
              <a:ext cx="84275" cy="270200"/>
              <a:chOff x="2774209" y="1954691"/>
              <a:chExt cx="116693" cy="374186"/>
            </a:xfrm>
          </p:grpSpPr>
          <p:sp>
            <p:nvSpPr>
              <p:cNvPr id="4174" name="Google Shape;4174;p58"/>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58"/>
            <p:cNvSpPr/>
            <p:nvPr/>
          </p:nvSpPr>
          <p:spPr>
            <a:xfrm>
              <a:off x="2131048" y="2439193"/>
              <a:ext cx="87752" cy="276512"/>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2242415" y="2441719"/>
              <a:ext cx="70782" cy="271462"/>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8"/>
          <p:cNvGrpSpPr/>
          <p:nvPr/>
        </p:nvGrpSpPr>
        <p:grpSpPr>
          <a:xfrm>
            <a:off x="758116" y="1563707"/>
            <a:ext cx="210576" cy="271681"/>
            <a:chOff x="913012" y="2421970"/>
            <a:chExt cx="272696" cy="351827"/>
          </a:xfrm>
        </p:grpSpPr>
        <p:sp>
          <p:nvSpPr>
            <p:cNvPr id="4179" name="Google Shape;4179;p58"/>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58"/>
          <p:cNvGrpSpPr/>
          <p:nvPr/>
        </p:nvGrpSpPr>
        <p:grpSpPr>
          <a:xfrm>
            <a:off x="1633814" y="2438940"/>
            <a:ext cx="197412" cy="271386"/>
            <a:chOff x="2274743" y="2422352"/>
            <a:chExt cx="255649" cy="351445"/>
          </a:xfrm>
        </p:grpSpPr>
        <p:sp>
          <p:nvSpPr>
            <p:cNvPr id="4184" name="Google Shape;4184;p58"/>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8"/>
          <p:cNvGrpSpPr/>
          <p:nvPr/>
        </p:nvGrpSpPr>
        <p:grpSpPr>
          <a:xfrm>
            <a:off x="1190602" y="3737447"/>
            <a:ext cx="200334" cy="270821"/>
            <a:chOff x="1835485" y="2422352"/>
            <a:chExt cx="259433" cy="350714"/>
          </a:xfrm>
        </p:grpSpPr>
        <p:sp>
          <p:nvSpPr>
            <p:cNvPr id="4188" name="Google Shape;4188;p58"/>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8"/>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58"/>
          <p:cNvGrpSpPr/>
          <p:nvPr/>
        </p:nvGrpSpPr>
        <p:grpSpPr>
          <a:xfrm>
            <a:off x="1628558" y="2004298"/>
            <a:ext cx="207923" cy="271853"/>
            <a:chOff x="1367060" y="2422129"/>
            <a:chExt cx="269261" cy="352050"/>
          </a:xfrm>
        </p:grpSpPr>
        <p:sp>
          <p:nvSpPr>
            <p:cNvPr id="4196" name="Google Shape;4196;p58"/>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58"/>
          <p:cNvSpPr/>
          <p:nvPr/>
        </p:nvSpPr>
        <p:spPr>
          <a:xfrm>
            <a:off x="7271539" y="1563612"/>
            <a:ext cx="277833" cy="276233"/>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58"/>
          <p:cNvGrpSpPr/>
          <p:nvPr/>
        </p:nvGrpSpPr>
        <p:grpSpPr>
          <a:xfrm>
            <a:off x="7709803" y="2015275"/>
            <a:ext cx="279918" cy="246306"/>
            <a:chOff x="6627639" y="2443884"/>
            <a:chExt cx="355993" cy="313247"/>
          </a:xfrm>
        </p:grpSpPr>
        <p:sp>
          <p:nvSpPr>
            <p:cNvPr id="4212" name="Google Shape;4212;p58"/>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8"/>
          <p:cNvGrpSpPr/>
          <p:nvPr/>
        </p:nvGrpSpPr>
        <p:grpSpPr>
          <a:xfrm>
            <a:off x="6404324" y="1592442"/>
            <a:ext cx="276341" cy="218572"/>
            <a:chOff x="6183451" y="2462140"/>
            <a:chExt cx="351445" cy="277976"/>
          </a:xfrm>
        </p:grpSpPr>
        <p:sp>
          <p:nvSpPr>
            <p:cNvPr id="4216" name="Google Shape;4216;p58"/>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8"/>
          <p:cNvGrpSpPr/>
          <p:nvPr/>
        </p:nvGrpSpPr>
        <p:grpSpPr>
          <a:xfrm>
            <a:off x="6841403" y="1567546"/>
            <a:ext cx="277842" cy="268364"/>
            <a:chOff x="5735477" y="2429858"/>
            <a:chExt cx="353354" cy="341299"/>
          </a:xfrm>
        </p:grpSpPr>
        <p:sp>
          <p:nvSpPr>
            <p:cNvPr id="4224" name="Google Shape;4224;p58"/>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58"/>
          <p:cNvGrpSpPr/>
          <p:nvPr/>
        </p:nvGrpSpPr>
        <p:grpSpPr>
          <a:xfrm>
            <a:off x="6394362" y="2037729"/>
            <a:ext cx="296267" cy="201399"/>
            <a:chOff x="5283337" y="2478774"/>
            <a:chExt cx="358633" cy="243913"/>
          </a:xfrm>
        </p:grpSpPr>
        <p:sp>
          <p:nvSpPr>
            <p:cNvPr id="4231" name="Google Shape;4231;p58"/>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8"/>
          <p:cNvGrpSpPr/>
          <p:nvPr/>
        </p:nvGrpSpPr>
        <p:grpSpPr>
          <a:xfrm>
            <a:off x="5086591" y="1600032"/>
            <a:ext cx="284694" cy="203392"/>
            <a:chOff x="7964753" y="2470823"/>
            <a:chExt cx="362068" cy="258670"/>
          </a:xfrm>
        </p:grpSpPr>
        <p:sp>
          <p:nvSpPr>
            <p:cNvPr id="4249" name="Google Shape;4249;p58"/>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58"/>
          <p:cNvGrpSpPr/>
          <p:nvPr/>
        </p:nvGrpSpPr>
        <p:grpSpPr>
          <a:xfrm>
            <a:off x="726249" y="2436902"/>
            <a:ext cx="274309" cy="275463"/>
            <a:chOff x="3972749" y="2894211"/>
            <a:chExt cx="355230" cy="356725"/>
          </a:xfrm>
        </p:grpSpPr>
        <p:sp>
          <p:nvSpPr>
            <p:cNvPr id="4259" name="Google Shape;4259;p58"/>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58"/>
          <p:cNvGrpSpPr/>
          <p:nvPr/>
        </p:nvGrpSpPr>
        <p:grpSpPr>
          <a:xfrm>
            <a:off x="2903706" y="2021343"/>
            <a:ext cx="274898" cy="237764"/>
            <a:chOff x="3527797" y="2918796"/>
            <a:chExt cx="355993" cy="307904"/>
          </a:xfrm>
        </p:grpSpPr>
        <p:sp>
          <p:nvSpPr>
            <p:cNvPr id="4265" name="Google Shape;4265;p58"/>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8"/>
          <p:cNvGrpSpPr/>
          <p:nvPr/>
        </p:nvGrpSpPr>
        <p:grpSpPr>
          <a:xfrm>
            <a:off x="1153468" y="4181619"/>
            <a:ext cx="274603" cy="274603"/>
            <a:chOff x="2639038" y="2894942"/>
            <a:chExt cx="355612" cy="355612"/>
          </a:xfrm>
        </p:grpSpPr>
        <p:sp>
          <p:nvSpPr>
            <p:cNvPr id="4276" name="Google Shape;4276;p58"/>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8"/>
          <p:cNvGrpSpPr/>
          <p:nvPr/>
        </p:nvGrpSpPr>
        <p:grpSpPr>
          <a:xfrm>
            <a:off x="6404024" y="2874797"/>
            <a:ext cx="276942" cy="263362"/>
            <a:chOff x="7066548" y="2912594"/>
            <a:chExt cx="352209" cy="334938"/>
          </a:xfrm>
        </p:grpSpPr>
        <p:sp>
          <p:nvSpPr>
            <p:cNvPr id="4279" name="Google Shape;4279;p58"/>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5" name="Google Shape;4285;p58"/>
          <p:cNvSpPr/>
          <p:nvPr/>
        </p:nvSpPr>
        <p:spPr>
          <a:xfrm>
            <a:off x="5083920" y="2005504"/>
            <a:ext cx="290037" cy="26585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5962775" y="2456801"/>
            <a:ext cx="274913" cy="233796"/>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7" name="Google Shape;4287;p58"/>
          <p:cNvGrpSpPr/>
          <p:nvPr/>
        </p:nvGrpSpPr>
        <p:grpSpPr>
          <a:xfrm>
            <a:off x="8166967" y="2000258"/>
            <a:ext cx="241205" cy="276341"/>
            <a:chOff x="8003015" y="2904039"/>
            <a:chExt cx="306759" cy="351445"/>
          </a:xfrm>
        </p:grpSpPr>
        <p:sp>
          <p:nvSpPr>
            <p:cNvPr id="4288" name="Google Shape;4288;p58"/>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58"/>
          <p:cNvGrpSpPr/>
          <p:nvPr/>
        </p:nvGrpSpPr>
        <p:grpSpPr>
          <a:xfrm>
            <a:off x="6397172" y="2428389"/>
            <a:ext cx="290646" cy="290621"/>
            <a:chOff x="5687770" y="2885496"/>
            <a:chExt cx="369638" cy="369606"/>
          </a:xfrm>
        </p:grpSpPr>
        <p:sp>
          <p:nvSpPr>
            <p:cNvPr id="4295" name="Google Shape;4295;p58"/>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8"/>
          <p:cNvGrpSpPr/>
          <p:nvPr/>
        </p:nvGrpSpPr>
        <p:grpSpPr>
          <a:xfrm>
            <a:off x="3788339" y="3737447"/>
            <a:ext cx="263478" cy="277452"/>
            <a:chOff x="862283" y="4274771"/>
            <a:chExt cx="341204" cy="359301"/>
          </a:xfrm>
        </p:grpSpPr>
        <p:sp>
          <p:nvSpPr>
            <p:cNvPr id="4306" name="Google Shape;4306;p58"/>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2027306" y="1568557"/>
            <a:ext cx="291830" cy="261979"/>
            <a:chOff x="1865381" y="4277506"/>
            <a:chExt cx="396131" cy="355612"/>
          </a:xfrm>
        </p:grpSpPr>
        <p:sp>
          <p:nvSpPr>
            <p:cNvPr id="4310" name="Google Shape;4310;p58"/>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8"/>
          <p:cNvGrpSpPr/>
          <p:nvPr/>
        </p:nvGrpSpPr>
        <p:grpSpPr>
          <a:xfrm>
            <a:off x="1142665" y="2883218"/>
            <a:ext cx="296210" cy="265698"/>
            <a:chOff x="2411823" y="4303999"/>
            <a:chExt cx="334398" cy="299953"/>
          </a:xfrm>
        </p:grpSpPr>
        <p:sp>
          <p:nvSpPr>
            <p:cNvPr id="4317" name="Google Shape;4317;p58"/>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58"/>
          <p:cNvGrpSpPr/>
          <p:nvPr/>
        </p:nvGrpSpPr>
        <p:grpSpPr>
          <a:xfrm>
            <a:off x="715713" y="3316295"/>
            <a:ext cx="295381" cy="270797"/>
            <a:chOff x="2903337" y="4279032"/>
            <a:chExt cx="382519" cy="350682"/>
          </a:xfrm>
        </p:grpSpPr>
        <p:sp>
          <p:nvSpPr>
            <p:cNvPr id="4325" name="Google Shape;4325;p5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8"/>
          <p:cNvGrpSpPr/>
          <p:nvPr/>
        </p:nvGrpSpPr>
        <p:grpSpPr>
          <a:xfrm>
            <a:off x="2458528" y="2909331"/>
            <a:ext cx="296241" cy="213474"/>
            <a:chOff x="3933342" y="4315767"/>
            <a:chExt cx="383632" cy="276449"/>
          </a:xfrm>
        </p:grpSpPr>
        <p:sp>
          <p:nvSpPr>
            <p:cNvPr id="4341" name="Google Shape;4341;p5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8"/>
          <p:cNvGrpSpPr/>
          <p:nvPr/>
        </p:nvGrpSpPr>
        <p:grpSpPr>
          <a:xfrm>
            <a:off x="2910140" y="2444798"/>
            <a:ext cx="262029" cy="259671"/>
            <a:chOff x="3532345" y="3362635"/>
            <a:chExt cx="339328" cy="336274"/>
          </a:xfrm>
        </p:grpSpPr>
        <p:sp>
          <p:nvSpPr>
            <p:cNvPr id="4348" name="Google Shape;4348;p58"/>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3819385" y="3493258"/>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58"/>
          <p:cNvSpPr/>
          <p:nvPr/>
        </p:nvSpPr>
        <p:spPr>
          <a:xfrm>
            <a:off x="724787" y="2001829"/>
            <a:ext cx="277233" cy="276791"/>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4" name="Google Shape;4354;p58"/>
          <p:cNvGrpSpPr/>
          <p:nvPr/>
        </p:nvGrpSpPr>
        <p:grpSpPr>
          <a:xfrm>
            <a:off x="1153185" y="1561803"/>
            <a:ext cx="275168" cy="275488"/>
            <a:chOff x="1323901" y="3807173"/>
            <a:chExt cx="356343" cy="356757"/>
          </a:xfrm>
        </p:grpSpPr>
        <p:sp>
          <p:nvSpPr>
            <p:cNvPr id="4355" name="Google Shape;4355;p58"/>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58"/>
          <p:cNvSpPr/>
          <p:nvPr/>
        </p:nvSpPr>
        <p:spPr>
          <a:xfrm>
            <a:off x="2572277" y="3312672"/>
            <a:ext cx="68743" cy="27804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58"/>
          <p:cNvGrpSpPr/>
          <p:nvPr/>
        </p:nvGrpSpPr>
        <p:grpSpPr>
          <a:xfrm>
            <a:off x="2922715" y="2880375"/>
            <a:ext cx="236879" cy="271386"/>
            <a:chOff x="859262" y="3353920"/>
            <a:chExt cx="306759" cy="351445"/>
          </a:xfrm>
        </p:grpSpPr>
        <p:sp>
          <p:nvSpPr>
            <p:cNvPr id="4381" name="Google Shape;4381;p58"/>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6" name="Google Shape;4386;p58"/>
          <p:cNvSpPr/>
          <p:nvPr/>
        </p:nvSpPr>
        <p:spPr>
          <a:xfrm>
            <a:off x="2032849" y="3737447"/>
            <a:ext cx="280745" cy="240663"/>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5101488" y="2878890"/>
            <a:ext cx="254901" cy="255177"/>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58"/>
          <p:cNvGrpSpPr/>
          <p:nvPr/>
        </p:nvGrpSpPr>
        <p:grpSpPr>
          <a:xfrm>
            <a:off x="7738209" y="2452435"/>
            <a:ext cx="223107" cy="242530"/>
            <a:chOff x="5964227" y="3858701"/>
            <a:chExt cx="283743" cy="308444"/>
          </a:xfrm>
        </p:grpSpPr>
        <p:sp>
          <p:nvSpPr>
            <p:cNvPr id="4389" name="Google Shape;4389;p58"/>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8"/>
          <p:cNvGrpSpPr/>
          <p:nvPr/>
        </p:nvGrpSpPr>
        <p:grpSpPr>
          <a:xfrm>
            <a:off x="5959823" y="3313484"/>
            <a:ext cx="280818" cy="276792"/>
            <a:chOff x="7415290" y="3802816"/>
            <a:chExt cx="357138" cy="352018"/>
          </a:xfrm>
        </p:grpSpPr>
        <p:sp>
          <p:nvSpPr>
            <p:cNvPr id="4394" name="Google Shape;4394;p58"/>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58"/>
          <p:cNvGrpSpPr/>
          <p:nvPr/>
        </p:nvGrpSpPr>
        <p:grpSpPr>
          <a:xfrm>
            <a:off x="7270797" y="2023078"/>
            <a:ext cx="279317" cy="230701"/>
            <a:chOff x="6889712" y="3833413"/>
            <a:chExt cx="355230" cy="293401"/>
          </a:xfrm>
        </p:grpSpPr>
        <p:sp>
          <p:nvSpPr>
            <p:cNvPr id="4403" name="Google Shape;4403;p58"/>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8"/>
          <p:cNvGrpSpPr/>
          <p:nvPr/>
        </p:nvGrpSpPr>
        <p:grpSpPr>
          <a:xfrm>
            <a:off x="5117934" y="2441129"/>
            <a:ext cx="222009" cy="265142"/>
            <a:chOff x="1635875" y="237775"/>
            <a:chExt cx="4370250" cy="5219325"/>
          </a:xfrm>
        </p:grpSpPr>
        <p:sp>
          <p:nvSpPr>
            <p:cNvPr id="4409" name="Google Shape;4409;p58"/>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58"/>
          <p:cNvGrpSpPr/>
          <p:nvPr/>
        </p:nvGrpSpPr>
        <p:grpSpPr>
          <a:xfrm>
            <a:off x="2067798" y="2009800"/>
            <a:ext cx="210846" cy="260850"/>
            <a:chOff x="2667821" y="3361108"/>
            <a:chExt cx="273046" cy="337801"/>
          </a:xfrm>
        </p:grpSpPr>
        <p:sp>
          <p:nvSpPr>
            <p:cNvPr id="4412" name="Google Shape;4412;p58"/>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58"/>
          <p:cNvGrpSpPr/>
          <p:nvPr/>
        </p:nvGrpSpPr>
        <p:grpSpPr>
          <a:xfrm>
            <a:off x="2499028" y="3737447"/>
            <a:ext cx="215242" cy="261832"/>
            <a:chOff x="1768821" y="3361108"/>
            <a:chExt cx="278739" cy="339073"/>
          </a:xfrm>
        </p:grpSpPr>
        <p:sp>
          <p:nvSpPr>
            <p:cNvPr id="4432" name="Google Shape;4432;p58"/>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58"/>
          <p:cNvGrpSpPr/>
          <p:nvPr/>
        </p:nvGrpSpPr>
        <p:grpSpPr>
          <a:xfrm>
            <a:off x="5979479" y="2858329"/>
            <a:ext cx="241505" cy="296298"/>
            <a:chOff x="5337883" y="3336873"/>
            <a:chExt cx="307141" cy="376826"/>
          </a:xfrm>
        </p:grpSpPr>
        <p:sp>
          <p:nvSpPr>
            <p:cNvPr id="4444" name="Google Shape;4444;p58"/>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58"/>
          <p:cNvGrpSpPr/>
          <p:nvPr/>
        </p:nvGrpSpPr>
        <p:grpSpPr>
          <a:xfrm>
            <a:off x="5524518" y="2038370"/>
            <a:ext cx="278142" cy="200116"/>
            <a:chOff x="6637117" y="3397843"/>
            <a:chExt cx="353735" cy="254504"/>
          </a:xfrm>
        </p:grpSpPr>
        <p:sp>
          <p:nvSpPr>
            <p:cNvPr id="4447" name="Google Shape;4447;p58"/>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58"/>
          <p:cNvGrpSpPr/>
          <p:nvPr/>
        </p:nvGrpSpPr>
        <p:grpSpPr>
          <a:xfrm>
            <a:off x="5521804" y="1563207"/>
            <a:ext cx="283569" cy="277042"/>
            <a:chOff x="7075994" y="3349531"/>
            <a:chExt cx="360637" cy="352336"/>
          </a:xfrm>
        </p:grpSpPr>
        <p:sp>
          <p:nvSpPr>
            <p:cNvPr id="4454" name="Google Shape;4454;p58"/>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58"/>
          <p:cNvGrpSpPr/>
          <p:nvPr/>
        </p:nvGrpSpPr>
        <p:grpSpPr>
          <a:xfrm>
            <a:off x="5961611" y="2025566"/>
            <a:ext cx="277242" cy="225725"/>
            <a:chOff x="7973468" y="3382322"/>
            <a:chExt cx="352590" cy="287072"/>
          </a:xfrm>
        </p:grpSpPr>
        <p:sp>
          <p:nvSpPr>
            <p:cNvPr id="4462" name="Google Shape;4462;p58"/>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58"/>
          <p:cNvGrpSpPr/>
          <p:nvPr/>
        </p:nvGrpSpPr>
        <p:grpSpPr>
          <a:xfrm>
            <a:off x="718576" y="4174885"/>
            <a:ext cx="289656" cy="288071"/>
            <a:chOff x="3527780" y="2885263"/>
            <a:chExt cx="347435" cy="345534"/>
          </a:xfrm>
        </p:grpSpPr>
        <p:sp>
          <p:nvSpPr>
            <p:cNvPr id="4475" name="Google Shape;4475;p58"/>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58"/>
          <p:cNvSpPr/>
          <p:nvPr/>
        </p:nvSpPr>
        <p:spPr>
          <a:xfrm>
            <a:off x="1590788" y="1556730"/>
            <a:ext cx="283464" cy="285634"/>
          </a:xfrm>
          <a:custGeom>
            <a:avLst/>
            <a:gdLst/>
            <a:ahLst/>
            <a:cxnLst/>
            <a:rect l="l" t="t" r="r" b="b"/>
            <a:pathLst>
              <a:path w="304800" h="307133" extrusionOk="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9" name="Google Shape;4499;p58"/>
          <p:cNvGrpSpPr/>
          <p:nvPr/>
        </p:nvGrpSpPr>
        <p:grpSpPr>
          <a:xfrm>
            <a:off x="2897880" y="1555923"/>
            <a:ext cx="286550" cy="287248"/>
            <a:chOff x="3278790" y="2960179"/>
            <a:chExt cx="312896" cy="313658"/>
          </a:xfrm>
        </p:grpSpPr>
        <p:sp>
          <p:nvSpPr>
            <p:cNvPr id="4500" name="Google Shape;4500;p58"/>
            <p:cNvSpPr/>
            <p:nvPr/>
          </p:nvSpPr>
          <p:spPr>
            <a:xfrm>
              <a:off x="3327439" y="3060191"/>
              <a:ext cx="215503" cy="113728"/>
            </a:xfrm>
            <a:custGeom>
              <a:avLst/>
              <a:gdLst/>
              <a:ahLst/>
              <a:cxnLst/>
              <a:rect l="l" t="t" r="r" b="b"/>
              <a:pathLst>
                <a:path w="215503" h="113728" extrusionOk="0">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58"/>
            <p:cNvSpPr/>
            <p:nvPr/>
          </p:nvSpPr>
          <p:spPr>
            <a:xfrm>
              <a:off x="3511881" y="3193555"/>
              <a:ext cx="67137" cy="67137"/>
            </a:xfrm>
            <a:custGeom>
              <a:avLst/>
              <a:gdLst/>
              <a:ahLst/>
              <a:cxnLst/>
              <a:rect l="l" t="t" r="r" b="b"/>
              <a:pathLst>
                <a:path w="67137" h="67137" extrusionOk="0">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2" name="Google Shape;4502;p58"/>
            <p:cNvSpPr/>
            <p:nvPr/>
          </p:nvSpPr>
          <p:spPr>
            <a:xfrm>
              <a:off x="3278790" y="2960179"/>
              <a:ext cx="312896" cy="313658"/>
            </a:xfrm>
            <a:custGeom>
              <a:avLst/>
              <a:gdLst/>
              <a:ahLst/>
              <a:cxnLst/>
              <a:rect l="l" t="t" r="r" b="b"/>
              <a:pathLst>
                <a:path w="312896" h="313658" extrusionOk="0">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58"/>
            <p:cNvSpPr/>
            <p:nvPr/>
          </p:nvSpPr>
          <p:spPr>
            <a:xfrm>
              <a:off x="3392995" y="3074764"/>
              <a:ext cx="83617" cy="84391"/>
            </a:xfrm>
            <a:custGeom>
              <a:avLst/>
              <a:gdLst/>
              <a:ahLst/>
              <a:cxnLst/>
              <a:rect l="l" t="t" r="r" b="b"/>
              <a:pathLst>
                <a:path w="83617" h="84391" extrusionOk="0">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58"/>
            <p:cNvSpPr/>
            <p:nvPr/>
          </p:nvSpPr>
          <p:spPr>
            <a:xfrm>
              <a:off x="3417665" y="3093624"/>
              <a:ext cx="38099" cy="40862"/>
            </a:xfrm>
            <a:custGeom>
              <a:avLst/>
              <a:gdLst/>
              <a:ahLst/>
              <a:cxnLst/>
              <a:rect l="l" t="t" r="r" b="b"/>
              <a:pathLst>
                <a:path w="38099" h="40862" extrusionOk="0">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58"/>
            <p:cNvSpPr/>
            <p:nvPr/>
          </p:nvSpPr>
          <p:spPr>
            <a:xfrm>
              <a:off x="3430619" y="3032569"/>
              <a:ext cx="9143" cy="14192"/>
            </a:xfrm>
            <a:custGeom>
              <a:avLst/>
              <a:gdLst/>
              <a:ahLst/>
              <a:cxnLst/>
              <a:rect l="l" t="t" r="r" b="b"/>
              <a:pathLst>
                <a:path w="9143" h="14192" extrusionOk="0">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58"/>
            <p:cNvSpPr/>
            <p:nvPr/>
          </p:nvSpPr>
          <p:spPr>
            <a:xfrm>
              <a:off x="3415929" y="3035338"/>
              <a:ext cx="11758" cy="13613"/>
            </a:xfrm>
            <a:custGeom>
              <a:avLst/>
              <a:gdLst/>
              <a:ahLst/>
              <a:cxnLst/>
              <a:rect l="l" t="t" r="r" b="b"/>
              <a:pathLst>
                <a:path w="11758" h="13613" extrusionOk="0">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58"/>
            <p:cNvSpPr/>
            <p:nvPr/>
          </p:nvSpPr>
          <p:spPr>
            <a:xfrm>
              <a:off x="3442789" y="3035404"/>
              <a:ext cx="11758" cy="13547"/>
            </a:xfrm>
            <a:custGeom>
              <a:avLst/>
              <a:gdLst/>
              <a:ahLst/>
              <a:cxnLst/>
              <a:rect l="l" t="t" r="r" b="b"/>
              <a:pathLst>
                <a:path w="11758" h="13547" extrusionOk="0">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58"/>
            <p:cNvSpPr/>
            <p:nvPr/>
          </p:nvSpPr>
          <p:spPr>
            <a:xfrm>
              <a:off x="3430619" y="3187159"/>
              <a:ext cx="9143" cy="14192"/>
            </a:xfrm>
            <a:custGeom>
              <a:avLst/>
              <a:gdLst/>
              <a:ahLst/>
              <a:cxnLst/>
              <a:rect l="l" t="t" r="r" b="b"/>
              <a:pathLst>
                <a:path w="9143" h="14192" extrusionOk="0">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58"/>
            <p:cNvSpPr/>
            <p:nvPr/>
          </p:nvSpPr>
          <p:spPr>
            <a:xfrm>
              <a:off x="3442694" y="3184976"/>
              <a:ext cx="11758" cy="13613"/>
            </a:xfrm>
            <a:custGeom>
              <a:avLst/>
              <a:gdLst/>
              <a:ahLst/>
              <a:cxnLst/>
              <a:rect l="l" t="t" r="r" b="b"/>
              <a:pathLst>
                <a:path w="11758" h="13613" extrusionOk="0">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58"/>
            <p:cNvSpPr/>
            <p:nvPr/>
          </p:nvSpPr>
          <p:spPr>
            <a:xfrm>
              <a:off x="3415929" y="3185042"/>
              <a:ext cx="11758" cy="13547"/>
            </a:xfrm>
            <a:custGeom>
              <a:avLst/>
              <a:gdLst/>
              <a:ahLst/>
              <a:cxnLst/>
              <a:rect l="l" t="t" r="r" b="b"/>
              <a:pathLst>
                <a:path w="11758" h="13547" extrusionOk="0">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1" name="Google Shape;4511;p58"/>
          <p:cNvGrpSpPr/>
          <p:nvPr/>
        </p:nvGrpSpPr>
        <p:grpSpPr>
          <a:xfrm>
            <a:off x="3352385" y="1553957"/>
            <a:ext cx="252317" cy="291179"/>
            <a:chOff x="3718369" y="2960179"/>
            <a:chExt cx="252317" cy="291179"/>
          </a:xfrm>
        </p:grpSpPr>
        <p:sp>
          <p:nvSpPr>
            <p:cNvPr id="4512" name="Google Shape;4512;p58"/>
            <p:cNvSpPr/>
            <p:nvPr/>
          </p:nvSpPr>
          <p:spPr>
            <a:xfrm>
              <a:off x="3788949" y="3038283"/>
              <a:ext cx="133445" cy="66484"/>
            </a:xfrm>
            <a:custGeom>
              <a:avLst/>
              <a:gdLst/>
              <a:ahLst/>
              <a:cxnLst/>
              <a:rect l="l" t="t" r="r" b="b"/>
              <a:pathLst>
                <a:path w="133445" h="66484" extrusionOk="0">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58"/>
            <p:cNvSpPr/>
            <p:nvPr/>
          </p:nvSpPr>
          <p:spPr>
            <a:xfrm>
              <a:off x="3788854" y="3123246"/>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58"/>
            <p:cNvSpPr/>
            <p:nvPr/>
          </p:nvSpPr>
          <p:spPr>
            <a:xfrm>
              <a:off x="3788854" y="3150202"/>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58"/>
            <p:cNvSpPr/>
            <p:nvPr/>
          </p:nvSpPr>
          <p:spPr>
            <a:xfrm>
              <a:off x="3788854" y="3177253"/>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58"/>
            <p:cNvSpPr/>
            <p:nvPr/>
          </p:nvSpPr>
          <p:spPr>
            <a:xfrm>
              <a:off x="3789425" y="3217734"/>
              <a:ext cx="132873" cy="8572"/>
            </a:xfrm>
            <a:custGeom>
              <a:avLst/>
              <a:gdLst/>
              <a:ahLst/>
              <a:cxnLst/>
              <a:rect l="l" t="t" r="r" b="b"/>
              <a:pathLst>
                <a:path w="132873" h="8572" extrusionOk="0">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58"/>
            <p:cNvSpPr/>
            <p:nvPr/>
          </p:nvSpPr>
          <p:spPr>
            <a:xfrm>
              <a:off x="3718369" y="2960179"/>
              <a:ext cx="252317" cy="291179"/>
            </a:xfrm>
            <a:custGeom>
              <a:avLst/>
              <a:gdLst/>
              <a:ahLst/>
              <a:cxnLst/>
              <a:rect l="l" t="t" r="r" b="b"/>
              <a:pathLst>
                <a:path w="252317" h="291179" extrusionOk="0">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58"/>
            <p:cNvSpPr/>
            <p:nvPr/>
          </p:nvSpPr>
          <p:spPr>
            <a:xfrm>
              <a:off x="3788854" y="2980562"/>
              <a:ext cx="98393" cy="47244"/>
            </a:xfrm>
            <a:custGeom>
              <a:avLst/>
              <a:gdLst/>
              <a:ahLst/>
              <a:cxnLst/>
              <a:rect l="l" t="t" r="r" b="b"/>
              <a:pathLst>
                <a:path w="98393" h="47244" extrusionOk="0">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9" name="Google Shape;4519;p58"/>
          <p:cNvGrpSpPr/>
          <p:nvPr/>
        </p:nvGrpSpPr>
        <p:grpSpPr>
          <a:xfrm>
            <a:off x="3783843" y="1577946"/>
            <a:ext cx="272468" cy="243203"/>
            <a:chOff x="4096988" y="2954654"/>
            <a:chExt cx="357758" cy="319373"/>
          </a:xfrm>
        </p:grpSpPr>
        <p:sp>
          <p:nvSpPr>
            <p:cNvPr id="4520" name="Google Shape;4520;p58"/>
            <p:cNvSpPr/>
            <p:nvPr/>
          </p:nvSpPr>
          <p:spPr>
            <a:xfrm>
              <a:off x="4096988" y="2954654"/>
              <a:ext cx="357758" cy="161544"/>
            </a:xfrm>
            <a:custGeom>
              <a:avLst/>
              <a:gdLst/>
              <a:ahLst/>
              <a:cxnLst/>
              <a:rect l="l" t="t" r="r" b="b"/>
              <a:pathLst>
                <a:path w="357758" h="161544" extrusionOk="0">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58"/>
            <p:cNvSpPr/>
            <p:nvPr/>
          </p:nvSpPr>
          <p:spPr>
            <a:xfrm>
              <a:off x="4096988" y="3018186"/>
              <a:ext cx="357758" cy="255841"/>
            </a:xfrm>
            <a:custGeom>
              <a:avLst/>
              <a:gdLst/>
              <a:ahLst/>
              <a:cxnLst/>
              <a:rect l="l" t="t" r="r" b="b"/>
              <a:pathLst>
                <a:path w="357758" h="255841" extrusionOk="0">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58"/>
            <p:cNvSpPr/>
            <p:nvPr/>
          </p:nvSpPr>
          <p:spPr>
            <a:xfrm>
              <a:off x="4175188" y="2978943"/>
              <a:ext cx="201168" cy="170783"/>
            </a:xfrm>
            <a:custGeom>
              <a:avLst/>
              <a:gdLst/>
              <a:ahLst/>
              <a:cxnLst/>
              <a:rect l="l" t="t" r="r" b="b"/>
              <a:pathLst>
                <a:path w="201168" h="170783" extrusionOk="0">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3" name="Google Shape;4523;p58"/>
          <p:cNvGrpSpPr/>
          <p:nvPr/>
        </p:nvGrpSpPr>
        <p:grpSpPr>
          <a:xfrm>
            <a:off x="2464919" y="2006236"/>
            <a:ext cx="283459" cy="267976"/>
            <a:chOff x="4534852" y="2953130"/>
            <a:chExt cx="333089" cy="314896"/>
          </a:xfrm>
        </p:grpSpPr>
        <p:sp>
          <p:nvSpPr>
            <p:cNvPr id="4524" name="Google Shape;4524;p58"/>
            <p:cNvSpPr/>
            <p:nvPr/>
          </p:nvSpPr>
          <p:spPr>
            <a:xfrm>
              <a:off x="4776311" y="2981610"/>
              <a:ext cx="9715" cy="9715"/>
            </a:xfrm>
            <a:custGeom>
              <a:avLst/>
              <a:gdLst/>
              <a:ahLst/>
              <a:cxnLst/>
              <a:rect l="l" t="t" r="r" b="b"/>
              <a:pathLst>
                <a:path w="9715" h="9715" extrusionOk="0">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58"/>
            <p:cNvSpPr/>
            <p:nvPr/>
          </p:nvSpPr>
          <p:spPr>
            <a:xfrm>
              <a:off x="4802314"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58"/>
            <p:cNvSpPr/>
            <p:nvPr/>
          </p:nvSpPr>
          <p:spPr>
            <a:xfrm>
              <a:off x="4828317"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58"/>
            <p:cNvSpPr/>
            <p:nvPr/>
          </p:nvSpPr>
          <p:spPr>
            <a:xfrm>
              <a:off x="4670679" y="3083670"/>
              <a:ext cx="62198" cy="68341"/>
            </a:xfrm>
            <a:custGeom>
              <a:avLst/>
              <a:gdLst/>
              <a:ahLst/>
              <a:cxnLst/>
              <a:rect l="l" t="t" r="r" b="b"/>
              <a:pathLst>
                <a:path w="62198" h="68341" extrusionOk="0">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58"/>
            <p:cNvSpPr/>
            <p:nvPr/>
          </p:nvSpPr>
          <p:spPr>
            <a:xfrm>
              <a:off x="4576857" y="3041808"/>
              <a:ext cx="249840" cy="152209"/>
            </a:xfrm>
            <a:custGeom>
              <a:avLst/>
              <a:gdLst/>
              <a:ahLst/>
              <a:cxnLst/>
              <a:rect l="l" t="t" r="r" b="b"/>
              <a:pathLst>
                <a:path w="249840" h="152209" extrusionOk="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58"/>
            <p:cNvSpPr/>
            <p:nvPr/>
          </p:nvSpPr>
          <p:spPr>
            <a:xfrm>
              <a:off x="4576667" y="3207067"/>
              <a:ext cx="249935" cy="31813"/>
            </a:xfrm>
            <a:custGeom>
              <a:avLst/>
              <a:gdLst/>
              <a:ahLst/>
              <a:cxnLst/>
              <a:rect l="l" t="t" r="r" b="b"/>
              <a:pathLst>
                <a:path w="249935" h="31813" extrusionOk="0">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58"/>
            <p:cNvSpPr/>
            <p:nvPr/>
          </p:nvSpPr>
          <p:spPr>
            <a:xfrm>
              <a:off x="4534852" y="2953130"/>
              <a:ext cx="333089" cy="314896"/>
            </a:xfrm>
            <a:custGeom>
              <a:avLst/>
              <a:gdLst/>
              <a:ahLst/>
              <a:cxnLst/>
              <a:rect l="l" t="t" r="r" b="b"/>
              <a:pathLst>
                <a:path w="333089" h="314896" extrusionOk="0">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1" name="Google Shape;4531;p58"/>
          <p:cNvGrpSpPr/>
          <p:nvPr/>
        </p:nvGrpSpPr>
        <p:grpSpPr>
          <a:xfrm>
            <a:off x="3346810" y="1995143"/>
            <a:ext cx="263468" cy="290163"/>
            <a:chOff x="4948142" y="2934556"/>
            <a:chExt cx="316060" cy="348043"/>
          </a:xfrm>
        </p:grpSpPr>
        <p:sp>
          <p:nvSpPr>
            <p:cNvPr id="4532" name="Google Shape;4532;p58"/>
            <p:cNvSpPr/>
            <p:nvPr/>
          </p:nvSpPr>
          <p:spPr>
            <a:xfrm>
              <a:off x="5000244" y="2986658"/>
              <a:ext cx="114871" cy="114871"/>
            </a:xfrm>
            <a:custGeom>
              <a:avLst/>
              <a:gdLst/>
              <a:ahLst/>
              <a:cxnLst/>
              <a:rect l="l" t="t" r="r" b="b"/>
              <a:pathLst>
                <a:path w="114871" h="114871" extrusionOk="0">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58"/>
            <p:cNvSpPr/>
            <p:nvPr/>
          </p:nvSpPr>
          <p:spPr>
            <a:xfrm>
              <a:off x="5023008" y="3009518"/>
              <a:ext cx="69341" cy="69341"/>
            </a:xfrm>
            <a:custGeom>
              <a:avLst/>
              <a:gdLst/>
              <a:ahLst/>
              <a:cxnLst/>
              <a:rect l="l" t="t" r="r" b="b"/>
              <a:pathLst>
                <a:path w="69341" h="69341" extrusionOk="0">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58"/>
            <p:cNvSpPr/>
            <p:nvPr/>
          </p:nvSpPr>
          <p:spPr>
            <a:xfrm>
              <a:off x="5109284" y="3008098"/>
              <a:ext cx="154918" cy="274406"/>
            </a:xfrm>
            <a:custGeom>
              <a:avLst/>
              <a:gdLst/>
              <a:ahLst/>
              <a:cxnLst/>
              <a:rect l="l" t="t" r="r" b="b"/>
              <a:pathLst>
                <a:path w="154918" h="274406" extrusionOk="0">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58"/>
            <p:cNvSpPr/>
            <p:nvPr/>
          </p:nvSpPr>
          <p:spPr>
            <a:xfrm>
              <a:off x="4948142" y="2934556"/>
              <a:ext cx="266116" cy="348043"/>
            </a:xfrm>
            <a:custGeom>
              <a:avLst/>
              <a:gdLst/>
              <a:ahLst/>
              <a:cxnLst/>
              <a:rect l="l" t="t" r="r" b="b"/>
              <a:pathLst>
                <a:path w="266116" h="348043" extrusionOk="0">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6" name="Google Shape;4536;p58"/>
          <p:cNvSpPr/>
          <p:nvPr/>
        </p:nvSpPr>
        <p:spPr>
          <a:xfrm>
            <a:off x="1146559" y="2436166"/>
            <a:ext cx="288420" cy="276935"/>
          </a:xfrm>
          <a:custGeom>
            <a:avLst/>
            <a:gdLst/>
            <a:ahLst/>
            <a:cxnLst/>
            <a:rect l="l" t="t" r="r" b="b"/>
            <a:pathLst>
              <a:path w="359402" h="345090" extrusionOk="0">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58"/>
          <p:cNvSpPr/>
          <p:nvPr/>
        </p:nvSpPr>
        <p:spPr>
          <a:xfrm>
            <a:off x="2458846" y="2472858"/>
            <a:ext cx="295605" cy="203550"/>
          </a:xfrm>
          <a:custGeom>
            <a:avLst/>
            <a:gdLst/>
            <a:ahLst/>
            <a:cxnLst/>
            <a:rect l="l" t="t" r="r" b="b"/>
            <a:pathLst>
              <a:path w="505307" h="347948" extrusionOk="0">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38" name="Google Shape;4538;p58"/>
          <p:cNvGrpSpPr/>
          <p:nvPr/>
        </p:nvGrpSpPr>
        <p:grpSpPr>
          <a:xfrm>
            <a:off x="3400001" y="2434776"/>
            <a:ext cx="157086" cy="279714"/>
            <a:chOff x="6369223" y="2964518"/>
            <a:chExt cx="222785" cy="396757"/>
          </a:xfrm>
        </p:grpSpPr>
        <p:sp>
          <p:nvSpPr>
            <p:cNvPr id="4539" name="Google Shape;4539;p58"/>
            <p:cNvSpPr/>
            <p:nvPr/>
          </p:nvSpPr>
          <p:spPr>
            <a:xfrm>
              <a:off x="6369223" y="2964518"/>
              <a:ext cx="222785" cy="396757"/>
            </a:xfrm>
            <a:custGeom>
              <a:avLst/>
              <a:gdLst/>
              <a:ahLst/>
              <a:cxnLst/>
              <a:rect l="l" t="t" r="r" b="b"/>
              <a:pathLst>
                <a:path w="222785" h="396757" extrusionOk="0">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58"/>
            <p:cNvSpPr/>
            <p:nvPr/>
          </p:nvSpPr>
          <p:spPr>
            <a:xfrm>
              <a:off x="6499669" y="3007994"/>
              <a:ext cx="11620" cy="11620"/>
            </a:xfrm>
            <a:custGeom>
              <a:avLst/>
              <a:gdLst/>
              <a:ahLst/>
              <a:cxnLst/>
              <a:rect l="l" t="t" r="r" b="b"/>
              <a:pathLst>
                <a:path w="11620" h="11620" extrusionOk="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58"/>
            <p:cNvSpPr/>
            <p:nvPr/>
          </p:nvSpPr>
          <p:spPr>
            <a:xfrm>
              <a:off x="6431375" y="3113721"/>
              <a:ext cx="11620" cy="11620"/>
            </a:xfrm>
            <a:custGeom>
              <a:avLst/>
              <a:gdLst/>
              <a:ahLst/>
              <a:cxnLst/>
              <a:rect l="l" t="t" r="r" b="b"/>
              <a:pathLst>
                <a:path w="11620" h="11620" extrusionOk="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58"/>
            <p:cNvSpPr/>
            <p:nvPr/>
          </p:nvSpPr>
          <p:spPr>
            <a:xfrm>
              <a:off x="6468522" y="3132391"/>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58"/>
            <p:cNvSpPr/>
            <p:nvPr/>
          </p:nvSpPr>
          <p:spPr>
            <a:xfrm>
              <a:off x="6468522" y="3070192"/>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58"/>
            <p:cNvSpPr/>
            <p:nvPr/>
          </p:nvSpPr>
          <p:spPr>
            <a:xfrm>
              <a:off x="6493383" y="3088861"/>
              <a:ext cx="11620" cy="17811"/>
            </a:xfrm>
            <a:custGeom>
              <a:avLst/>
              <a:gdLst/>
              <a:ahLst/>
              <a:cxnLst/>
              <a:rect l="l" t="t" r="r" b="b"/>
              <a:pathLst>
                <a:path w="11620" h="17811" extrusionOk="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58"/>
            <p:cNvSpPr/>
            <p:nvPr/>
          </p:nvSpPr>
          <p:spPr>
            <a:xfrm>
              <a:off x="6493383" y="3057810"/>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58"/>
            <p:cNvSpPr/>
            <p:nvPr/>
          </p:nvSpPr>
          <p:spPr>
            <a:xfrm>
              <a:off x="6443662" y="3057810"/>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58"/>
            <p:cNvSpPr/>
            <p:nvPr/>
          </p:nvSpPr>
          <p:spPr>
            <a:xfrm>
              <a:off x="6443662" y="3026758"/>
              <a:ext cx="11620" cy="17811"/>
            </a:xfrm>
            <a:custGeom>
              <a:avLst/>
              <a:gdLst/>
              <a:ahLst/>
              <a:cxnLst/>
              <a:rect l="l" t="t" r="r" b="b"/>
              <a:pathLst>
                <a:path w="11620" h="17811" extrusionOk="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58"/>
            <p:cNvSpPr/>
            <p:nvPr/>
          </p:nvSpPr>
          <p:spPr>
            <a:xfrm>
              <a:off x="6493383" y="315096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58"/>
            <p:cNvSpPr/>
            <p:nvPr/>
          </p:nvSpPr>
          <p:spPr>
            <a:xfrm>
              <a:off x="6443662" y="3150964"/>
              <a:ext cx="11620" cy="17811"/>
            </a:xfrm>
            <a:custGeom>
              <a:avLst/>
              <a:gdLst/>
              <a:ahLst/>
              <a:cxnLst/>
              <a:rect l="l" t="t" r="r" b="b"/>
              <a:pathLst>
                <a:path w="11620" h="17811" extrusionOk="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58"/>
            <p:cNvSpPr/>
            <p:nvPr/>
          </p:nvSpPr>
          <p:spPr>
            <a:xfrm>
              <a:off x="6493383" y="3119913"/>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58"/>
            <p:cNvSpPr/>
            <p:nvPr/>
          </p:nvSpPr>
          <p:spPr>
            <a:xfrm>
              <a:off x="6468522" y="3039141"/>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58"/>
            <p:cNvSpPr/>
            <p:nvPr/>
          </p:nvSpPr>
          <p:spPr>
            <a:xfrm>
              <a:off x="6468522" y="310124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58"/>
            <p:cNvSpPr/>
            <p:nvPr/>
          </p:nvSpPr>
          <p:spPr>
            <a:xfrm>
              <a:off x="6394037" y="3007994"/>
              <a:ext cx="15620" cy="15620"/>
            </a:xfrm>
            <a:custGeom>
              <a:avLst/>
              <a:gdLst/>
              <a:ahLst/>
              <a:cxnLst/>
              <a:rect l="l" t="t" r="r" b="b"/>
              <a:pathLst>
                <a:path w="15620" h="15620" extrusionOk="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58"/>
            <p:cNvSpPr/>
            <p:nvPr/>
          </p:nvSpPr>
          <p:spPr>
            <a:xfrm>
              <a:off x="6548913" y="2991706"/>
              <a:ext cx="15621" cy="15620"/>
            </a:xfrm>
            <a:custGeom>
              <a:avLst/>
              <a:gdLst/>
              <a:ahLst/>
              <a:cxnLst/>
              <a:rect l="l" t="t" r="r" b="b"/>
              <a:pathLst>
                <a:path w="15621" h="15620" extrusionOk="0">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5" name="Google Shape;4555;p58"/>
          <p:cNvGrpSpPr/>
          <p:nvPr/>
        </p:nvGrpSpPr>
        <p:grpSpPr>
          <a:xfrm>
            <a:off x="3799307" y="2434010"/>
            <a:ext cx="241541" cy="281247"/>
            <a:chOff x="6735413" y="2947320"/>
            <a:chExt cx="355678" cy="414146"/>
          </a:xfrm>
        </p:grpSpPr>
        <p:sp>
          <p:nvSpPr>
            <p:cNvPr id="4556" name="Google Shape;4556;p58"/>
            <p:cNvSpPr/>
            <p:nvPr/>
          </p:nvSpPr>
          <p:spPr>
            <a:xfrm>
              <a:off x="6735413" y="2947320"/>
              <a:ext cx="339011" cy="414146"/>
            </a:xfrm>
            <a:custGeom>
              <a:avLst/>
              <a:gdLst/>
              <a:ahLst/>
              <a:cxnLst/>
              <a:rect l="l" t="t" r="r" b="b"/>
              <a:pathLst>
                <a:path w="339011" h="414146" extrusionOk="0">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7" name="Google Shape;4557;p58"/>
            <p:cNvSpPr/>
            <p:nvPr/>
          </p:nvSpPr>
          <p:spPr>
            <a:xfrm>
              <a:off x="6759225" y="3093052"/>
              <a:ext cx="43624" cy="43719"/>
            </a:xfrm>
            <a:custGeom>
              <a:avLst/>
              <a:gdLst/>
              <a:ahLst/>
              <a:cxnLst/>
              <a:rect l="l" t="t" r="r" b="b"/>
              <a:pathLst>
                <a:path w="43624" h="43719" extrusionOk="0">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8" name="Google Shape;4558;p58"/>
            <p:cNvSpPr/>
            <p:nvPr/>
          </p:nvSpPr>
          <p:spPr>
            <a:xfrm>
              <a:off x="7061287" y="3112507"/>
              <a:ext cx="17478" cy="17502"/>
            </a:xfrm>
            <a:custGeom>
              <a:avLst/>
              <a:gdLst/>
              <a:ahLst/>
              <a:cxnLst/>
              <a:rect l="l" t="t" r="r" b="b"/>
              <a:pathLst>
                <a:path w="17478" h="17502" extrusionOk="0">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58"/>
            <p:cNvSpPr/>
            <p:nvPr/>
          </p:nvSpPr>
          <p:spPr>
            <a:xfrm>
              <a:off x="7071726" y="3097514"/>
              <a:ext cx="19365" cy="14111"/>
            </a:xfrm>
            <a:custGeom>
              <a:avLst/>
              <a:gdLst/>
              <a:ahLst/>
              <a:cxnLst/>
              <a:rect l="l" t="t" r="r" b="b"/>
              <a:pathLst>
                <a:path w="19365" h="14111" extrusionOk="0">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58"/>
            <p:cNvSpPr/>
            <p:nvPr/>
          </p:nvSpPr>
          <p:spPr>
            <a:xfrm>
              <a:off x="7046294" y="3122851"/>
              <a:ext cx="14031" cy="19350"/>
            </a:xfrm>
            <a:custGeom>
              <a:avLst/>
              <a:gdLst/>
              <a:ahLst/>
              <a:cxnLst/>
              <a:rect l="l" t="t" r="r" b="b"/>
              <a:pathLst>
                <a:path w="14031" h="19350" extrusionOk="0">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1" name="Google Shape;4561;p58"/>
          <p:cNvGrpSpPr/>
          <p:nvPr/>
        </p:nvGrpSpPr>
        <p:grpSpPr>
          <a:xfrm>
            <a:off x="718562" y="2868047"/>
            <a:ext cx="289683" cy="296041"/>
            <a:chOff x="7257478" y="2913982"/>
            <a:chExt cx="399287" cy="408051"/>
          </a:xfrm>
        </p:grpSpPr>
        <p:sp>
          <p:nvSpPr>
            <p:cNvPr id="4562" name="Google Shape;4562;p58"/>
            <p:cNvSpPr/>
            <p:nvPr/>
          </p:nvSpPr>
          <p:spPr>
            <a:xfrm>
              <a:off x="7257478" y="2913982"/>
              <a:ext cx="399287" cy="408051"/>
            </a:xfrm>
            <a:custGeom>
              <a:avLst/>
              <a:gdLst/>
              <a:ahLst/>
              <a:cxnLst/>
              <a:rect l="l" t="t" r="r" b="b"/>
              <a:pathLst>
                <a:path w="399287" h="408051" extrusionOk="0">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58"/>
            <p:cNvSpPr/>
            <p:nvPr/>
          </p:nvSpPr>
          <p:spPr>
            <a:xfrm>
              <a:off x="7354814" y="2978752"/>
              <a:ext cx="78852" cy="78867"/>
            </a:xfrm>
            <a:custGeom>
              <a:avLst/>
              <a:gdLst/>
              <a:ahLst/>
              <a:cxnLst/>
              <a:rect l="l" t="t" r="r" b="b"/>
              <a:pathLst>
                <a:path w="78852" h="78867" extrusionOk="0">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58"/>
            <p:cNvSpPr/>
            <p:nvPr/>
          </p:nvSpPr>
          <p:spPr>
            <a:xfrm>
              <a:off x="7452836" y="2981800"/>
              <a:ext cx="75818" cy="75819"/>
            </a:xfrm>
            <a:custGeom>
              <a:avLst/>
              <a:gdLst/>
              <a:ahLst/>
              <a:cxnLst/>
              <a:rect l="l" t="t" r="r" b="b"/>
              <a:pathLst>
                <a:path w="75818" h="75819" extrusionOk="0">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58"/>
            <p:cNvSpPr/>
            <p:nvPr/>
          </p:nvSpPr>
          <p:spPr>
            <a:xfrm>
              <a:off x="7353300" y="3081622"/>
              <a:ext cx="75628" cy="75628"/>
            </a:xfrm>
            <a:custGeom>
              <a:avLst/>
              <a:gdLst/>
              <a:ahLst/>
              <a:cxnLst/>
              <a:rect l="l" t="t" r="r" b="b"/>
              <a:pathLst>
                <a:path w="75628" h="75628" extrusionOk="0">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6" name="Google Shape;4566;p58"/>
          <p:cNvGrpSpPr/>
          <p:nvPr/>
        </p:nvGrpSpPr>
        <p:grpSpPr>
          <a:xfrm>
            <a:off x="1587176" y="2871517"/>
            <a:ext cx="290687" cy="289102"/>
            <a:chOff x="7823644" y="2909887"/>
            <a:chExt cx="454056" cy="451580"/>
          </a:xfrm>
        </p:grpSpPr>
        <p:sp>
          <p:nvSpPr>
            <p:cNvPr id="4567" name="Google Shape;4567;p58"/>
            <p:cNvSpPr/>
            <p:nvPr/>
          </p:nvSpPr>
          <p:spPr>
            <a:xfrm>
              <a:off x="7823644" y="2909887"/>
              <a:ext cx="454056" cy="451580"/>
            </a:xfrm>
            <a:custGeom>
              <a:avLst/>
              <a:gdLst/>
              <a:ahLst/>
              <a:cxnLst/>
              <a:rect l="l" t="t" r="r" b="b"/>
              <a:pathLst>
                <a:path w="454056" h="451580" extrusionOk="0">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58"/>
            <p:cNvSpPr/>
            <p:nvPr/>
          </p:nvSpPr>
          <p:spPr>
            <a:xfrm>
              <a:off x="8036909" y="2982848"/>
              <a:ext cx="72389" cy="72390"/>
            </a:xfrm>
            <a:custGeom>
              <a:avLst/>
              <a:gdLst/>
              <a:ahLst/>
              <a:cxnLst/>
              <a:rect l="l" t="t" r="r" b="b"/>
              <a:pathLst>
                <a:path w="72389" h="72390" extrusionOk="0">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9" name="Google Shape;4569;p58"/>
          <p:cNvGrpSpPr/>
          <p:nvPr/>
        </p:nvGrpSpPr>
        <p:grpSpPr>
          <a:xfrm>
            <a:off x="2036062" y="2884135"/>
            <a:ext cx="274319" cy="263866"/>
            <a:chOff x="8395239" y="2914123"/>
            <a:chExt cx="465105" cy="447534"/>
          </a:xfrm>
        </p:grpSpPr>
        <p:sp>
          <p:nvSpPr>
            <p:cNvPr id="4570" name="Google Shape;4570;p58"/>
            <p:cNvSpPr/>
            <p:nvPr/>
          </p:nvSpPr>
          <p:spPr>
            <a:xfrm>
              <a:off x="8395239" y="3101720"/>
              <a:ext cx="465105" cy="259937"/>
            </a:xfrm>
            <a:custGeom>
              <a:avLst/>
              <a:gdLst/>
              <a:ahLst/>
              <a:cxnLst/>
              <a:rect l="l" t="t" r="r" b="b"/>
              <a:pathLst>
                <a:path w="465105" h="259937" extrusionOk="0">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58"/>
            <p:cNvSpPr/>
            <p:nvPr/>
          </p:nvSpPr>
          <p:spPr>
            <a:xfrm>
              <a:off x="8433529" y="3101625"/>
              <a:ext cx="231457" cy="151638"/>
            </a:xfrm>
            <a:custGeom>
              <a:avLst/>
              <a:gdLst/>
              <a:ahLst/>
              <a:cxnLst/>
              <a:rect l="l" t="t" r="r" b="b"/>
              <a:pathLst>
                <a:path w="231457" h="151638" extrusionOk="0">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58"/>
            <p:cNvSpPr/>
            <p:nvPr/>
          </p:nvSpPr>
          <p:spPr>
            <a:xfrm>
              <a:off x="8577876" y="2914123"/>
              <a:ext cx="45292" cy="162450"/>
            </a:xfrm>
            <a:custGeom>
              <a:avLst/>
              <a:gdLst/>
              <a:ahLst/>
              <a:cxnLst/>
              <a:rect l="l" t="t" r="r" b="b"/>
              <a:pathLst>
                <a:path w="45292" h="162450" extrusionOk="0">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58"/>
            <p:cNvSpPr/>
            <p:nvPr/>
          </p:nvSpPr>
          <p:spPr>
            <a:xfrm>
              <a:off x="850978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58"/>
            <p:cNvSpPr/>
            <p:nvPr/>
          </p:nvSpPr>
          <p:spPr>
            <a:xfrm>
              <a:off x="865437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75" name="Google Shape;4575;p58"/>
          <p:cNvSpPr/>
          <p:nvPr/>
        </p:nvSpPr>
        <p:spPr>
          <a:xfrm>
            <a:off x="3394739" y="2868824"/>
            <a:ext cx="167610" cy="294487"/>
          </a:xfrm>
          <a:custGeom>
            <a:avLst/>
            <a:gdLst/>
            <a:ahLst/>
            <a:cxnLst/>
            <a:rect l="l" t="t" r="r" b="b"/>
            <a:pathLst>
              <a:path w="286512" h="503396" extrusionOk="0">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6" name="Google Shape;4576;p58"/>
          <p:cNvGrpSpPr/>
          <p:nvPr/>
        </p:nvGrpSpPr>
        <p:grpSpPr>
          <a:xfrm>
            <a:off x="3779701" y="2908487"/>
            <a:ext cx="280752" cy="215162"/>
            <a:chOff x="2819400" y="3422522"/>
            <a:chExt cx="364235" cy="279177"/>
          </a:xfrm>
        </p:grpSpPr>
        <p:sp>
          <p:nvSpPr>
            <p:cNvPr id="4577" name="Google Shape;4577;p58"/>
            <p:cNvSpPr/>
            <p:nvPr/>
          </p:nvSpPr>
          <p:spPr>
            <a:xfrm>
              <a:off x="2819400" y="3422522"/>
              <a:ext cx="327850" cy="279177"/>
            </a:xfrm>
            <a:custGeom>
              <a:avLst/>
              <a:gdLst/>
              <a:ahLst/>
              <a:cxnLst/>
              <a:rect l="l" t="t" r="r" b="b"/>
              <a:pathLst>
                <a:path w="327850" h="279177" extrusionOk="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58"/>
            <p:cNvSpPr/>
            <p:nvPr/>
          </p:nvSpPr>
          <p:spPr>
            <a:xfrm>
              <a:off x="2977515" y="3532059"/>
              <a:ext cx="120967" cy="169640"/>
            </a:xfrm>
            <a:custGeom>
              <a:avLst/>
              <a:gdLst/>
              <a:ahLst/>
              <a:cxnLst/>
              <a:rect l="l" t="t" r="r" b="b"/>
              <a:pathLst>
                <a:path w="120967" h="169640" extrusionOk="0">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58"/>
            <p:cNvSpPr/>
            <p:nvPr/>
          </p:nvSpPr>
          <p:spPr>
            <a:xfrm>
              <a:off x="3111341" y="3580732"/>
              <a:ext cx="72294" cy="120967"/>
            </a:xfrm>
            <a:custGeom>
              <a:avLst/>
              <a:gdLst/>
              <a:ahLst/>
              <a:cxnLst/>
              <a:rect l="l" t="t" r="r" b="b"/>
              <a:pathLst>
                <a:path w="72294" h="120967" extrusionOk="0">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0" name="Google Shape;4580;p58"/>
          <p:cNvGrpSpPr/>
          <p:nvPr/>
        </p:nvGrpSpPr>
        <p:grpSpPr>
          <a:xfrm>
            <a:off x="1148978" y="3309819"/>
            <a:ext cx="283582" cy="283749"/>
            <a:chOff x="3308127" y="3414712"/>
            <a:chExt cx="283582" cy="283749"/>
          </a:xfrm>
        </p:grpSpPr>
        <p:sp>
          <p:nvSpPr>
            <p:cNvPr id="4581" name="Google Shape;4581;p58"/>
            <p:cNvSpPr/>
            <p:nvPr/>
          </p:nvSpPr>
          <p:spPr>
            <a:xfrm>
              <a:off x="3337083" y="3467194"/>
              <a:ext cx="34290" cy="55340"/>
            </a:xfrm>
            <a:custGeom>
              <a:avLst/>
              <a:gdLst/>
              <a:ahLst/>
              <a:cxnLst/>
              <a:rect l="l" t="t" r="r" b="b"/>
              <a:pathLst>
                <a:path w="34290" h="55340" extrusionOk="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58"/>
            <p:cNvSpPr/>
            <p:nvPr/>
          </p:nvSpPr>
          <p:spPr>
            <a:xfrm>
              <a:off x="3387185" y="3467290"/>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58"/>
            <p:cNvSpPr/>
            <p:nvPr/>
          </p:nvSpPr>
          <p:spPr>
            <a:xfrm>
              <a:off x="3387185" y="3490816"/>
              <a:ext cx="68484" cy="8381"/>
            </a:xfrm>
            <a:custGeom>
              <a:avLst/>
              <a:gdLst/>
              <a:ahLst/>
              <a:cxnLst/>
              <a:rect l="l" t="t" r="r" b="b"/>
              <a:pathLst>
                <a:path w="68484" h="8381"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58"/>
            <p:cNvSpPr/>
            <p:nvPr/>
          </p:nvSpPr>
          <p:spPr>
            <a:xfrm>
              <a:off x="3387185" y="3514248"/>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58"/>
            <p:cNvSpPr/>
            <p:nvPr/>
          </p:nvSpPr>
          <p:spPr>
            <a:xfrm>
              <a:off x="3337083" y="3537584"/>
              <a:ext cx="118586" cy="8381"/>
            </a:xfrm>
            <a:custGeom>
              <a:avLst/>
              <a:gdLst/>
              <a:ahLst/>
              <a:cxnLst/>
              <a:rect l="l" t="t" r="r" b="b"/>
              <a:pathLst>
                <a:path w="118586" h="8381" extrusionOk="0">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58"/>
            <p:cNvSpPr/>
            <p:nvPr/>
          </p:nvSpPr>
          <p:spPr>
            <a:xfrm>
              <a:off x="3512915" y="3594639"/>
              <a:ext cx="22836" cy="50077"/>
            </a:xfrm>
            <a:custGeom>
              <a:avLst/>
              <a:gdLst/>
              <a:ahLst/>
              <a:cxnLst/>
              <a:rect l="l" t="t" r="r" b="b"/>
              <a:pathLst>
                <a:path w="22836" h="50077" extrusionOk="0">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58"/>
            <p:cNvSpPr/>
            <p:nvPr/>
          </p:nvSpPr>
          <p:spPr>
            <a:xfrm>
              <a:off x="3308127" y="3414712"/>
              <a:ext cx="224885" cy="283559"/>
            </a:xfrm>
            <a:custGeom>
              <a:avLst/>
              <a:gdLst/>
              <a:ahLst/>
              <a:cxnLst/>
              <a:rect l="l" t="t" r="r" b="b"/>
              <a:pathLst>
                <a:path w="224885" h="283559" extrusionOk="0">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58"/>
            <p:cNvSpPr/>
            <p:nvPr/>
          </p:nvSpPr>
          <p:spPr>
            <a:xfrm>
              <a:off x="3463099" y="3571969"/>
              <a:ext cx="107217" cy="108108"/>
            </a:xfrm>
            <a:custGeom>
              <a:avLst/>
              <a:gdLst/>
              <a:ahLst/>
              <a:cxnLst/>
              <a:rect l="l" t="t" r="r" b="b"/>
              <a:pathLst>
                <a:path w="107217" h="108108" extrusionOk="0">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58"/>
            <p:cNvSpPr/>
            <p:nvPr/>
          </p:nvSpPr>
          <p:spPr>
            <a:xfrm>
              <a:off x="3442555" y="3517391"/>
              <a:ext cx="149154" cy="181070"/>
            </a:xfrm>
            <a:custGeom>
              <a:avLst/>
              <a:gdLst/>
              <a:ahLst/>
              <a:cxnLst/>
              <a:rect l="l" t="t" r="r" b="b"/>
              <a:pathLst>
                <a:path w="149154" h="181070" extrusionOk="0">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0" name="Google Shape;4590;p58"/>
          <p:cNvGrpSpPr/>
          <p:nvPr/>
        </p:nvGrpSpPr>
        <p:grpSpPr>
          <a:xfrm>
            <a:off x="1584413" y="3311183"/>
            <a:ext cx="296212" cy="281021"/>
            <a:chOff x="3746563" y="3363372"/>
            <a:chExt cx="379857" cy="360330"/>
          </a:xfrm>
        </p:grpSpPr>
        <p:sp>
          <p:nvSpPr>
            <p:cNvPr id="4591" name="Google Shape;4591;p58"/>
            <p:cNvSpPr/>
            <p:nvPr/>
          </p:nvSpPr>
          <p:spPr>
            <a:xfrm>
              <a:off x="3746563" y="3363372"/>
              <a:ext cx="379857" cy="360330"/>
            </a:xfrm>
            <a:custGeom>
              <a:avLst/>
              <a:gdLst/>
              <a:ahLst/>
              <a:cxnLst/>
              <a:rect l="l" t="t" r="r" b="b"/>
              <a:pathLst>
                <a:path w="379857" h="360330" extrusionOk="0">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58"/>
            <p:cNvSpPr/>
            <p:nvPr/>
          </p:nvSpPr>
          <p:spPr>
            <a:xfrm>
              <a:off x="3864864" y="3434779"/>
              <a:ext cx="133350" cy="157382"/>
            </a:xfrm>
            <a:custGeom>
              <a:avLst/>
              <a:gdLst/>
              <a:ahLst/>
              <a:cxnLst/>
              <a:rect l="l" t="t" r="r" b="b"/>
              <a:pathLst>
                <a:path w="133350" h="157382" extrusionOk="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3" name="Google Shape;4593;p58"/>
          <p:cNvGrpSpPr/>
          <p:nvPr/>
        </p:nvGrpSpPr>
        <p:grpSpPr>
          <a:xfrm>
            <a:off x="2030881" y="3309353"/>
            <a:ext cx="284680" cy="284681"/>
            <a:chOff x="4218812" y="3375183"/>
            <a:chExt cx="348233" cy="348234"/>
          </a:xfrm>
        </p:grpSpPr>
        <p:sp>
          <p:nvSpPr>
            <p:cNvPr id="4594" name="Google Shape;4594;p58"/>
            <p:cNvSpPr/>
            <p:nvPr/>
          </p:nvSpPr>
          <p:spPr>
            <a:xfrm>
              <a:off x="4318634" y="3392518"/>
              <a:ext cx="44958" cy="91344"/>
            </a:xfrm>
            <a:custGeom>
              <a:avLst/>
              <a:gdLst/>
              <a:ahLst/>
              <a:cxnLst/>
              <a:rect l="l" t="t" r="r" b="b"/>
              <a:pathLst>
                <a:path w="44958" h="91344" extrusionOk="0">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58"/>
            <p:cNvSpPr/>
            <p:nvPr/>
          </p:nvSpPr>
          <p:spPr>
            <a:xfrm>
              <a:off x="4442079" y="3401186"/>
              <a:ext cx="33051" cy="10286"/>
            </a:xfrm>
            <a:custGeom>
              <a:avLst/>
              <a:gdLst/>
              <a:ahLst/>
              <a:cxnLst/>
              <a:rect l="l" t="t" r="r" b="b"/>
              <a:pathLst>
                <a:path w="33051" h="10286" extrusionOk="0">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58"/>
            <p:cNvSpPr/>
            <p:nvPr/>
          </p:nvSpPr>
          <p:spPr>
            <a:xfrm>
              <a:off x="4243006" y="3670172"/>
              <a:ext cx="33051" cy="33051"/>
            </a:xfrm>
            <a:custGeom>
              <a:avLst/>
              <a:gdLst/>
              <a:ahLst/>
              <a:cxnLst/>
              <a:rect l="l" t="t" r="r" b="b"/>
              <a:pathLst>
                <a:path w="33051" h="33051" extrusionOk="0">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58"/>
            <p:cNvSpPr/>
            <p:nvPr/>
          </p:nvSpPr>
          <p:spPr>
            <a:xfrm>
              <a:off x="4509896" y="3649789"/>
              <a:ext cx="33051" cy="53435"/>
            </a:xfrm>
            <a:custGeom>
              <a:avLst/>
              <a:gdLst/>
              <a:ahLst/>
              <a:cxnLst/>
              <a:rect l="l" t="t" r="r" b="b"/>
              <a:pathLst>
                <a:path w="33051" h="53435" extrusionOk="0">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58"/>
            <p:cNvSpPr/>
            <p:nvPr/>
          </p:nvSpPr>
          <p:spPr>
            <a:xfrm>
              <a:off x="4387786" y="3553872"/>
              <a:ext cx="10287" cy="18478"/>
            </a:xfrm>
            <a:custGeom>
              <a:avLst/>
              <a:gdLst/>
              <a:ahLst/>
              <a:cxnLst/>
              <a:rect l="l" t="t" r="r" b="b"/>
              <a:pathLst>
                <a:path w="10287" h="18478" extrusionOk="0">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58"/>
            <p:cNvSpPr/>
            <p:nvPr/>
          </p:nvSpPr>
          <p:spPr>
            <a:xfrm>
              <a:off x="4519612"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58"/>
            <p:cNvSpPr/>
            <p:nvPr/>
          </p:nvSpPr>
          <p:spPr>
            <a:xfrm>
              <a:off x="4249674"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58"/>
            <p:cNvSpPr/>
            <p:nvPr/>
          </p:nvSpPr>
          <p:spPr>
            <a:xfrm>
              <a:off x="4400264" y="3473576"/>
              <a:ext cx="74866" cy="10286"/>
            </a:xfrm>
            <a:custGeom>
              <a:avLst/>
              <a:gdLst/>
              <a:ahLst/>
              <a:cxnLst/>
              <a:rect l="l" t="t" r="r" b="b"/>
              <a:pathLst>
                <a:path w="74866" h="10286" extrusionOk="0">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58"/>
            <p:cNvSpPr/>
            <p:nvPr/>
          </p:nvSpPr>
          <p:spPr>
            <a:xfrm>
              <a:off x="4346257" y="3516439"/>
              <a:ext cx="93154" cy="93154"/>
            </a:xfrm>
            <a:custGeom>
              <a:avLst/>
              <a:gdLst/>
              <a:ahLst/>
              <a:cxnLst/>
              <a:rect l="l" t="t" r="r" b="b"/>
              <a:pathLst>
                <a:path w="93154" h="93154" extrusionOk="0">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58"/>
            <p:cNvSpPr/>
            <p:nvPr/>
          </p:nvSpPr>
          <p:spPr>
            <a:xfrm>
              <a:off x="4406734" y="3557872"/>
              <a:ext cx="15722" cy="25622"/>
            </a:xfrm>
            <a:custGeom>
              <a:avLst/>
              <a:gdLst/>
              <a:ahLst/>
              <a:cxnLst/>
              <a:rect l="l" t="t" r="r" b="b"/>
              <a:pathLst>
                <a:path w="15722" h="25622" extrusionOk="0">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58"/>
            <p:cNvSpPr/>
            <p:nvPr/>
          </p:nvSpPr>
          <p:spPr>
            <a:xfrm>
              <a:off x="4218812" y="3375183"/>
              <a:ext cx="348233" cy="348234"/>
            </a:xfrm>
            <a:custGeom>
              <a:avLst/>
              <a:gdLst/>
              <a:ahLst/>
              <a:cxnLst/>
              <a:rect l="l" t="t" r="r" b="b"/>
              <a:pathLst>
                <a:path w="348233" h="348234" extrusionOk="0">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05" name="Google Shape;4605;p58"/>
          <p:cNvGrpSpPr/>
          <p:nvPr/>
        </p:nvGrpSpPr>
        <p:grpSpPr>
          <a:xfrm>
            <a:off x="2893034" y="3338723"/>
            <a:ext cx="296241" cy="225940"/>
            <a:chOff x="4761833" y="3377945"/>
            <a:chExt cx="497299" cy="379285"/>
          </a:xfrm>
        </p:grpSpPr>
        <p:sp>
          <p:nvSpPr>
            <p:cNvPr id="4606" name="Google Shape;4606;p58"/>
            <p:cNvSpPr/>
            <p:nvPr/>
          </p:nvSpPr>
          <p:spPr>
            <a:xfrm>
              <a:off x="4761833" y="3385385"/>
              <a:ext cx="383095" cy="226875"/>
            </a:xfrm>
            <a:custGeom>
              <a:avLst/>
              <a:gdLst/>
              <a:ahLst/>
              <a:cxnLst/>
              <a:rect l="l" t="t" r="r" b="b"/>
              <a:pathLst>
                <a:path w="383095" h="226875" extrusionOk="0">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58"/>
            <p:cNvSpPr/>
            <p:nvPr/>
          </p:nvSpPr>
          <p:spPr>
            <a:xfrm>
              <a:off x="4899255" y="3505534"/>
              <a:ext cx="58393" cy="120632"/>
            </a:xfrm>
            <a:custGeom>
              <a:avLst/>
              <a:gdLst/>
              <a:ahLst/>
              <a:cxnLst/>
              <a:rect l="l" t="t" r="r" b="b"/>
              <a:pathLst>
                <a:path w="58393" h="120632" extrusionOk="0">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58"/>
            <p:cNvSpPr/>
            <p:nvPr/>
          </p:nvSpPr>
          <p:spPr>
            <a:xfrm>
              <a:off x="5063413" y="3505503"/>
              <a:ext cx="58393" cy="120663"/>
            </a:xfrm>
            <a:custGeom>
              <a:avLst/>
              <a:gdLst/>
              <a:ahLst/>
              <a:cxnLst/>
              <a:rect l="l" t="t" r="r" b="b"/>
              <a:pathLst>
                <a:path w="58393" h="120663" extrusionOk="0">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58"/>
            <p:cNvSpPr/>
            <p:nvPr/>
          </p:nvSpPr>
          <p:spPr>
            <a:xfrm>
              <a:off x="4978111" y="3505545"/>
              <a:ext cx="64553" cy="120621"/>
            </a:xfrm>
            <a:custGeom>
              <a:avLst/>
              <a:gdLst/>
              <a:ahLst/>
              <a:cxnLst/>
              <a:rect l="l" t="t" r="r" b="b"/>
              <a:pathLst>
                <a:path w="64553" h="120621" extrusionOk="0">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58"/>
            <p:cNvSpPr/>
            <p:nvPr/>
          </p:nvSpPr>
          <p:spPr>
            <a:xfrm>
              <a:off x="4762023" y="3377945"/>
              <a:ext cx="497109" cy="379285"/>
            </a:xfrm>
            <a:custGeom>
              <a:avLst/>
              <a:gdLst/>
              <a:ahLst/>
              <a:cxnLst/>
              <a:rect l="l" t="t" r="r" b="b"/>
              <a:pathLst>
                <a:path w="497109" h="379285" extrusionOk="0">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58"/>
            <p:cNvSpPr/>
            <p:nvPr/>
          </p:nvSpPr>
          <p:spPr>
            <a:xfrm>
              <a:off x="4810029"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58"/>
            <p:cNvSpPr/>
            <p:nvPr/>
          </p:nvSpPr>
          <p:spPr>
            <a:xfrm>
              <a:off x="4851558"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58"/>
            <p:cNvSpPr/>
            <p:nvPr/>
          </p:nvSpPr>
          <p:spPr>
            <a:xfrm>
              <a:off x="4893087"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58"/>
            <p:cNvSpPr/>
            <p:nvPr/>
          </p:nvSpPr>
          <p:spPr>
            <a:xfrm>
              <a:off x="4812601" y="3667886"/>
              <a:ext cx="46862" cy="14477"/>
            </a:xfrm>
            <a:custGeom>
              <a:avLst/>
              <a:gdLst/>
              <a:ahLst/>
              <a:cxnLst/>
              <a:rect l="l" t="t" r="r" b="b"/>
              <a:pathLst>
                <a:path w="46862" h="14477" extrusionOk="0">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58"/>
            <p:cNvSpPr/>
            <p:nvPr/>
          </p:nvSpPr>
          <p:spPr>
            <a:xfrm>
              <a:off x="4877466" y="3667981"/>
              <a:ext cx="66389" cy="14478"/>
            </a:xfrm>
            <a:custGeom>
              <a:avLst/>
              <a:gdLst/>
              <a:ahLst/>
              <a:cxnLst/>
              <a:rect l="l" t="t" r="r" b="b"/>
              <a:pathLst>
                <a:path w="66389" h="14478" extrusionOk="0">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58"/>
            <p:cNvSpPr/>
            <p:nvPr/>
          </p:nvSpPr>
          <p:spPr>
            <a:xfrm>
              <a:off x="5020627" y="3667981"/>
              <a:ext cx="84962" cy="14478"/>
            </a:xfrm>
            <a:custGeom>
              <a:avLst/>
              <a:gdLst/>
              <a:ahLst/>
              <a:cxnLst/>
              <a:rect l="l" t="t" r="r" b="b"/>
              <a:pathLst>
                <a:path w="84962" h="14478" extrusionOk="0">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58"/>
            <p:cNvSpPr/>
            <p:nvPr/>
          </p:nvSpPr>
          <p:spPr>
            <a:xfrm>
              <a:off x="4964239" y="3667981"/>
              <a:ext cx="35814" cy="14478"/>
            </a:xfrm>
            <a:custGeom>
              <a:avLst/>
              <a:gdLst/>
              <a:ahLst/>
              <a:cxnLst/>
              <a:rect l="l" t="t" r="r" b="b"/>
              <a:pathLst>
                <a:path w="35814" h="14478" extrusionOk="0">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58"/>
            <p:cNvSpPr/>
            <p:nvPr/>
          </p:nvSpPr>
          <p:spPr>
            <a:xfrm>
              <a:off x="4856702" y="3703319"/>
              <a:ext cx="46862" cy="14477"/>
            </a:xfrm>
            <a:custGeom>
              <a:avLst/>
              <a:gdLst/>
              <a:ahLst/>
              <a:cxnLst/>
              <a:rect l="l" t="t" r="r" b="b"/>
              <a:pathLst>
                <a:path w="46862" h="14477" extrusionOk="0">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58"/>
            <p:cNvSpPr/>
            <p:nvPr/>
          </p:nvSpPr>
          <p:spPr>
            <a:xfrm>
              <a:off x="4921567" y="3703319"/>
              <a:ext cx="63150" cy="14477"/>
            </a:xfrm>
            <a:custGeom>
              <a:avLst/>
              <a:gdLst/>
              <a:ahLst/>
              <a:cxnLst/>
              <a:rect l="l" t="t" r="r" b="b"/>
              <a:pathLst>
                <a:path w="63150" h="14477" extrusionOk="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58"/>
            <p:cNvSpPr/>
            <p:nvPr/>
          </p:nvSpPr>
          <p:spPr>
            <a:xfrm>
              <a:off x="5005196" y="3703319"/>
              <a:ext cx="36671" cy="14477"/>
            </a:xfrm>
            <a:custGeom>
              <a:avLst/>
              <a:gdLst/>
              <a:ahLst/>
              <a:cxnLst/>
              <a:rect l="l" t="t" r="r" b="b"/>
              <a:pathLst>
                <a:path w="36671" h="14477" extrusionOk="0">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58"/>
            <p:cNvSpPr/>
            <p:nvPr/>
          </p:nvSpPr>
          <p:spPr>
            <a:xfrm>
              <a:off x="5167693" y="3703319"/>
              <a:ext cx="36480" cy="14477"/>
            </a:xfrm>
            <a:custGeom>
              <a:avLst/>
              <a:gdLst/>
              <a:ahLst/>
              <a:cxnLst/>
              <a:rect l="l" t="t" r="r" b="b"/>
              <a:pathLst>
                <a:path w="36480" h="14477" extrusionOk="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58"/>
            <p:cNvSpPr/>
            <p:nvPr/>
          </p:nvSpPr>
          <p:spPr>
            <a:xfrm>
              <a:off x="5062061" y="3703319"/>
              <a:ext cx="86868" cy="14477"/>
            </a:xfrm>
            <a:custGeom>
              <a:avLst/>
              <a:gdLst/>
              <a:ahLst/>
              <a:cxnLst/>
              <a:rect l="l" t="t" r="r" b="b"/>
              <a:pathLst>
                <a:path w="86868" h="14477" extrusionOk="0">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3" name="Google Shape;4623;p58"/>
          <p:cNvGrpSpPr/>
          <p:nvPr/>
        </p:nvGrpSpPr>
        <p:grpSpPr>
          <a:xfrm>
            <a:off x="3354985" y="3304789"/>
            <a:ext cx="247117" cy="293809"/>
            <a:chOff x="5347334" y="3466432"/>
            <a:chExt cx="353377" cy="420147"/>
          </a:xfrm>
        </p:grpSpPr>
        <p:sp>
          <p:nvSpPr>
            <p:cNvPr id="4624" name="Google Shape;4624;p58"/>
            <p:cNvSpPr/>
            <p:nvPr/>
          </p:nvSpPr>
          <p:spPr>
            <a:xfrm>
              <a:off x="5446394" y="3546561"/>
              <a:ext cx="154686" cy="154281"/>
            </a:xfrm>
            <a:custGeom>
              <a:avLst/>
              <a:gdLst/>
              <a:ahLst/>
              <a:cxnLst/>
              <a:rect l="l" t="t" r="r" b="b"/>
              <a:pathLst>
                <a:path w="154686" h="154281" extrusionOk="0">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58"/>
            <p:cNvSpPr/>
            <p:nvPr/>
          </p:nvSpPr>
          <p:spPr>
            <a:xfrm>
              <a:off x="5347334" y="3466432"/>
              <a:ext cx="353377" cy="420147"/>
            </a:xfrm>
            <a:custGeom>
              <a:avLst/>
              <a:gdLst/>
              <a:ahLst/>
              <a:cxnLst/>
              <a:rect l="l" t="t" r="r" b="b"/>
              <a:pathLst>
                <a:path w="353377" h="420147" extrusionOk="0">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58"/>
            <p:cNvSpPr/>
            <p:nvPr/>
          </p:nvSpPr>
          <p:spPr>
            <a:xfrm>
              <a:off x="5442394" y="3792282"/>
              <a:ext cx="41624" cy="64103"/>
            </a:xfrm>
            <a:custGeom>
              <a:avLst/>
              <a:gdLst/>
              <a:ahLst/>
              <a:cxnLst/>
              <a:rect l="l" t="t" r="r" b="b"/>
              <a:pathLst>
                <a:path w="41624" h="64103" extrusionOk="0">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58"/>
            <p:cNvSpPr/>
            <p:nvPr/>
          </p:nvSpPr>
          <p:spPr>
            <a:xfrm>
              <a:off x="5494989" y="3792267"/>
              <a:ext cx="45852" cy="64118"/>
            </a:xfrm>
            <a:custGeom>
              <a:avLst/>
              <a:gdLst/>
              <a:ahLst/>
              <a:cxnLst/>
              <a:rect l="l" t="t" r="r" b="b"/>
              <a:pathLst>
                <a:path w="45852" h="64118" extrusionOk="0">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58"/>
            <p:cNvSpPr/>
            <p:nvPr/>
          </p:nvSpPr>
          <p:spPr>
            <a:xfrm>
              <a:off x="5557647" y="3792282"/>
              <a:ext cx="47815" cy="64008"/>
            </a:xfrm>
            <a:custGeom>
              <a:avLst/>
              <a:gdLst/>
              <a:ahLst/>
              <a:cxnLst/>
              <a:rect l="l" t="t" r="r" b="b"/>
              <a:pathLst>
                <a:path w="47815" h="64008" extrusionOk="0">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9" name="Google Shape;4629;p58"/>
          <p:cNvGrpSpPr/>
          <p:nvPr/>
        </p:nvGrpSpPr>
        <p:grpSpPr>
          <a:xfrm>
            <a:off x="717494" y="3737447"/>
            <a:ext cx="291819" cy="260513"/>
            <a:chOff x="5862256" y="3462622"/>
            <a:chExt cx="442150" cy="394716"/>
          </a:xfrm>
        </p:grpSpPr>
        <p:sp>
          <p:nvSpPr>
            <p:cNvPr id="4630" name="Google Shape;4630;p58"/>
            <p:cNvSpPr/>
            <p:nvPr/>
          </p:nvSpPr>
          <p:spPr>
            <a:xfrm>
              <a:off x="6061328" y="3739895"/>
              <a:ext cx="44005" cy="12954"/>
            </a:xfrm>
            <a:custGeom>
              <a:avLst/>
              <a:gdLst/>
              <a:ahLst/>
              <a:cxnLst/>
              <a:rect l="l" t="t" r="r" b="b"/>
              <a:pathLst>
                <a:path w="44005" h="12954" extrusionOk="0">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58"/>
            <p:cNvSpPr/>
            <p:nvPr/>
          </p:nvSpPr>
          <p:spPr>
            <a:xfrm>
              <a:off x="5862256" y="3462622"/>
              <a:ext cx="442150" cy="394716"/>
            </a:xfrm>
            <a:custGeom>
              <a:avLst/>
              <a:gdLst/>
              <a:ahLst/>
              <a:cxnLst/>
              <a:rect l="l" t="t" r="r" b="b"/>
              <a:pathLst>
                <a:path w="442150" h="394716" extrusionOk="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58"/>
            <p:cNvSpPr/>
            <p:nvPr/>
          </p:nvSpPr>
          <p:spPr>
            <a:xfrm>
              <a:off x="5885021" y="3485482"/>
              <a:ext cx="396430" cy="223551"/>
            </a:xfrm>
            <a:custGeom>
              <a:avLst/>
              <a:gdLst/>
              <a:ahLst/>
              <a:cxnLst/>
              <a:rect l="l" t="t" r="r" b="b"/>
              <a:pathLst>
                <a:path w="396430" h="223551" extrusionOk="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58"/>
            <p:cNvSpPr/>
            <p:nvPr/>
          </p:nvSpPr>
          <p:spPr>
            <a:xfrm>
              <a:off x="6140767" y="3661314"/>
              <a:ext cx="60959" cy="12954"/>
            </a:xfrm>
            <a:custGeom>
              <a:avLst/>
              <a:gdLst/>
              <a:ahLst/>
              <a:cxnLst/>
              <a:rect l="l" t="t" r="r" b="b"/>
              <a:pathLst>
                <a:path w="60959" h="12954" extrusionOk="0">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58"/>
            <p:cNvSpPr/>
            <p:nvPr/>
          </p:nvSpPr>
          <p:spPr>
            <a:xfrm>
              <a:off x="6140672" y="3639025"/>
              <a:ext cx="101060" cy="12954"/>
            </a:xfrm>
            <a:custGeom>
              <a:avLst/>
              <a:gdLst/>
              <a:ahLst/>
              <a:cxnLst/>
              <a:rect l="l" t="t" r="r" b="b"/>
              <a:pathLst>
                <a:path w="101060" h="12954" extrusionOk="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58"/>
            <p:cNvSpPr/>
            <p:nvPr/>
          </p:nvSpPr>
          <p:spPr>
            <a:xfrm>
              <a:off x="6140672" y="3616832"/>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58"/>
            <p:cNvSpPr/>
            <p:nvPr/>
          </p:nvSpPr>
          <p:spPr>
            <a:xfrm>
              <a:off x="6140672" y="3594543"/>
              <a:ext cx="101060" cy="12954"/>
            </a:xfrm>
            <a:custGeom>
              <a:avLst/>
              <a:gdLst/>
              <a:ahLst/>
              <a:cxnLst/>
              <a:rect l="l" t="t" r="r" b="b"/>
              <a:pathLst>
                <a:path w="101060" h="12954" extrusionOk="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58"/>
            <p:cNvSpPr/>
            <p:nvPr/>
          </p:nvSpPr>
          <p:spPr>
            <a:xfrm>
              <a:off x="6140672" y="3572350"/>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58"/>
            <p:cNvSpPr/>
            <p:nvPr/>
          </p:nvSpPr>
          <p:spPr>
            <a:xfrm>
              <a:off x="5924835" y="3511581"/>
              <a:ext cx="191642" cy="173831"/>
            </a:xfrm>
            <a:custGeom>
              <a:avLst/>
              <a:gdLst/>
              <a:ahLst/>
              <a:cxnLst/>
              <a:rect l="l" t="t" r="r" b="b"/>
              <a:pathLst>
                <a:path w="191642" h="173831" extrusionOk="0">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58"/>
            <p:cNvSpPr/>
            <p:nvPr/>
          </p:nvSpPr>
          <p:spPr>
            <a:xfrm>
              <a:off x="6140767" y="3515391"/>
              <a:ext cx="100964" cy="40481"/>
            </a:xfrm>
            <a:custGeom>
              <a:avLst/>
              <a:gdLst/>
              <a:ahLst/>
              <a:cxnLst/>
              <a:rect l="l" t="t" r="r" b="b"/>
              <a:pathLst>
                <a:path w="100964" h="40481" extrusionOk="0">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58"/>
            <p:cNvSpPr/>
            <p:nvPr/>
          </p:nvSpPr>
          <p:spPr>
            <a:xfrm>
              <a:off x="5966078" y="3551586"/>
              <a:ext cx="108775" cy="93344"/>
            </a:xfrm>
            <a:custGeom>
              <a:avLst/>
              <a:gdLst/>
              <a:ahLst/>
              <a:cxnLst/>
              <a:rect l="l" t="t" r="r" b="b"/>
              <a:pathLst>
                <a:path w="108775" h="93344" extrusionOk="0">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1" name="Google Shape;4641;p58"/>
          <p:cNvGrpSpPr/>
          <p:nvPr/>
        </p:nvGrpSpPr>
        <p:grpSpPr>
          <a:xfrm>
            <a:off x="1592569" y="3737447"/>
            <a:ext cx="279902" cy="280051"/>
            <a:chOff x="6354127" y="3485482"/>
            <a:chExt cx="358711" cy="358902"/>
          </a:xfrm>
        </p:grpSpPr>
        <p:sp>
          <p:nvSpPr>
            <p:cNvPr id="4642" name="Google Shape;4642;p58"/>
            <p:cNvSpPr/>
            <p:nvPr/>
          </p:nvSpPr>
          <p:spPr>
            <a:xfrm>
              <a:off x="6506622" y="3638073"/>
              <a:ext cx="53721" cy="53720"/>
            </a:xfrm>
            <a:custGeom>
              <a:avLst/>
              <a:gdLst/>
              <a:ahLst/>
              <a:cxnLst/>
              <a:rect l="l" t="t" r="r" b="b"/>
              <a:pathLst>
                <a:path w="53721" h="53720" extrusionOk="0">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58"/>
            <p:cNvSpPr/>
            <p:nvPr/>
          </p:nvSpPr>
          <p:spPr>
            <a:xfrm>
              <a:off x="6354127" y="3485482"/>
              <a:ext cx="358711" cy="358902"/>
            </a:xfrm>
            <a:custGeom>
              <a:avLst/>
              <a:gdLst/>
              <a:ahLst/>
              <a:cxnLst/>
              <a:rect l="l" t="t" r="r" b="b"/>
              <a:pathLst>
                <a:path w="358711" h="358902" extrusionOk="0">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4" name="Google Shape;4644;p58"/>
          <p:cNvGrpSpPr/>
          <p:nvPr/>
        </p:nvGrpSpPr>
        <p:grpSpPr>
          <a:xfrm>
            <a:off x="2901487" y="3737447"/>
            <a:ext cx="279335" cy="275742"/>
            <a:chOff x="6790658" y="3513295"/>
            <a:chExt cx="328707" cy="324517"/>
          </a:xfrm>
        </p:grpSpPr>
        <p:sp>
          <p:nvSpPr>
            <p:cNvPr id="4645" name="Google Shape;4645;p58"/>
            <p:cNvSpPr/>
            <p:nvPr/>
          </p:nvSpPr>
          <p:spPr>
            <a:xfrm>
              <a:off x="6848199" y="3513295"/>
              <a:ext cx="271166" cy="271748"/>
            </a:xfrm>
            <a:custGeom>
              <a:avLst/>
              <a:gdLst/>
              <a:ahLst/>
              <a:cxnLst/>
              <a:rect l="l" t="t" r="r" b="b"/>
              <a:pathLst>
                <a:path w="271166" h="271748" extrusionOk="0">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58"/>
            <p:cNvSpPr/>
            <p:nvPr/>
          </p:nvSpPr>
          <p:spPr>
            <a:xfrm>
              <a:off x="6790658" y="3762946"/>
              <a:ext cx="74961" cy="74866"/>
            </a:xfrm>
            <a:custGeom>
              <a:avLst/>
              <a:gdLst/>
              <a:ahLst/>
              <a:cxnLst/>
              <a:rect l="l" t="t" r="r" b="b"/>
              <a:pathLst>
                <a:path w="74961" h="74866" extrusionOk="0">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58"/>
            <p:cNvSpPr/>
            <p:nvPr/>
          </p:nvSpPr>
          <p:spPr>
            <a:xfrm>
              <a:off x="6790658" y="3715702"/>
              <a:ext cx="51816" cy="51815"/>
            </a:xfrm>
            <a:custGeom>
              <a:avLst/>
              <a:gdLst/>
              <a:ahLst/>
              <a:cxnLst/>
              <a:rect l="l" t="t" r="r" b="b"/>
              <a:pathLst>
                <a:path w="51816" h="51815" extrusionOk="0">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58"/>
            <p:cNvSpPr/>
            <p:nvPr/>
          </p:nvSpPr>
          <p:spPr>
            <a:xfrm>
              <a:off x="6860952" y="3785996"/>
              <a:ext cx="51911" cy="51815"/>
            </a:xfrm>
            <a:custGeom>
              <a:avLst/>
              <a:gdLst/>
              <a:ahLst/>
              <a:cxnLst/>
              <a:rect l="l" t="t" r="r" b="b"/>
              <a:pathLst>
                <a:path w="51911" h="51815" extrusionOk="0">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9" name="Google Shape;4649;p58"/>
          <p:cNvGrpSpPr/>
          <p:nvPr/>
        </p:nvGrpSpPr>
        <p:grpSpPr>
          <a:xfrm>
            <a:off x="3354976" y="3737447"/>
            <a:ext cx="247135" cy="294105"/>
            <a:chOff x="7352061" y="3502848"/>
            <a:chExt cx="371855" cy="442596"/>
          </a:xfrm>
        </p:grpSpPr>
        <p:sp>
          <p:nvSpPr>
            <p:cNvPr id="4650" name="Google Shape;4650;p58"/>
            <p:cNvSpPr/>
            <p:nvPr/>
          </p:nvSpPr>
          <p:spPr>
            <a:xfrm>
              <a:off x="7352061" y="3502848"/>
              <a:ext cx="371855" cy="442596"/>
            </a:xfrm>
            <a:custGeom>
              <a:avLst/>
              <a:gdLst/>
              <a:ahLst/>
              <a:cxnLst/>
              <a:rect l="l" t="t" r="r" b="b"/>
              <a:pathLst>
                <a:path w="371855" h="442596" extrusionOk="0">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58"/>
            <p:cNvSpPr/>
            <p:nvPr/>
          </p:nvSpPr>
          <p:spPr>
            <a:xfrm>
              <a:off x="7601426" y="3816190"/>
              <a:ext cx="52673" cy="12954"/>
            </a:xfrm>
            <a:custGeom>
              <a:avLst/>
              <a:gdLst/>
              <a:ahLst/>
              <a:cxnLst/>
              <a:rect l="l" t="t" r="r" b="b"/>
              <a:pathLst>
                <a:path w="52673" h="12954" extrusionOk="0">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58"/>
            <p:cNvSpPr/>
            <p:nvPr/>
          </p:nvSpPr>
          <p:spPr>
            <a:xfrm>
              <a:off x="7621238" y="3836955"/>
              <a:ext cx="32861" cy="12954"/>
            </a:xfrm>
            <a:custGeom>
              <a:avLst/>
              <a:gdLst/>
              <a:ahLst/>
              <a:cxnLst/>
              <a:rect l="l" t="t" r="r" b="b"/>
              <a:pathLst>
                <a:path w="32861" h="12954" extrusionOk="0">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58"/>
            <p:cNvSpPr/>
            <p:nvPr/>
          </p:nvSpPr>
          <p:spPr>
            <a:xfrm>
              <a:off x="7423403" y="3902106"/>
              <a:ext cx="230790" cy="12954"/>
            </a:xfrm>
            <a:custGeom>
              <a:avLst/>
              <a:gdLst/>
              <a:ahLst/>
              <a:cxnLst/>
              <a:rect l="l" t="t" r="r" b="b"/>
              <a:pathLst>
                <a:path w="230790" h="12954" extrusionOk="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58"/>
            <p:cNvSpPr/>
            <p:nvPr/>
          </p:nvSpPr>
          <p:spPr>
            <a:xfrm>
              <a:off x="7654575" y="3706939"/>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58"/>
            <p:cNvSpPr/>
            <p:nvPr/>
          </p:nvSpPr>
          <p:spPr>
            <a:xfrm>
              <a:off x="7654575" y="3728370"/>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58"/>
            <p:cNvSpPr/>
            <p:nvPr/>
          </p:nvSpPr>
          <p:spPr>
            <a:xfrm>
              <a:off x="7390066" y="3706939"/>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58"/>
            <p:cNvSpPr/>
            <p:nvPr/>
          </p:nvSpPr>
          <p:spPr>
            <a:xfrm>
              <a:off x="7390066" y="3728370"/>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58"/>
            <p:cNvSpPr/>
            <p:nvPr/>
          </p:nvSpPr>
          <p:spPr>
            <a:xfrm>
              <a:off x="7416926" y="3816190"/>
              <a:ext cx="159448" cy="33718"/>
            </a:xfrm>
            <a:custGeom>
              <a:avLst/>
              <a:gdLst/>
              <a:ahLst/>
              <a:cxnLst/>
              <a:rect l="l" t="t" r="r" b="b"/>
              <a:pathLst>
                <a:path w="159448" h="33718" extrusionOk="0">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58"/>
            <p:cNvSpPr/>
            <p:nvPr/>
          </p:nvSpPr>
          <p:spPr>
            <a:xfrm>
              <a:off x="7488169" y="3677982"/>
              <a:ext cx="78685" cy="92301"/>
            </a:xfrm>
            <a:custGeom>
              <a:avLst/>
              <a:gdLst/>
              <a:ahLst/>
              <a:cxnLst/>
              <a:rect l="l" t="t" r="r" b="b"/>
              <a:pathLst>
                <a:path w="78685" h="92301" extrusionOk="0">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58"/>
            <p:cNvSpPr/>
            <p:nvPr/>
          </p:nvSpPr>
          <p:spPr>
            <a:xfrm>
              <a:off x="7574660" y="3710749"/>
              <a:ext cx="12954" cy="59531"/>
            </a:xfrm>
            <a:custGeom>
              <a:avLst/>
              <a:gdLst/>
              <a:ahLst/>
              <a:cxnLst/>
              <a:rect l="l" t="t" r="r" b="b"/>
              <a:pathLst>
                <a:path w="12954" h="59531" extrusionOk="0">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58"/>
            <p:cNvSpPr/>
            <p:nvPr/>
          </p:nvSpPr>
          <p:spPr>
            <a:xfrm>
              <a:off x="7574660" y="3690555"/>
              <a:ext cx="12954" cy="14097"/>
            </a:xfrm>
            <a:custGeom>
              <a:avLst/>
              <a:gdLst/>
              <a:ahLst/>
              <a:cxnLst/>
              <a:rect l="l" t="t" r="r" b="b"/>
              <a:pathLst>
                <a:path w="12954" h="14097" extrusionOk="0">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58"/>
            <p:cNvSpPr/>
            <p:nvPr/>
          </p:nvSpPr>
          <p:spPr>
            <a:xfrm>
              <a:off x="7405973" y="3523487"/>
              <a:ext cx="113633" cy="113537"/>
            </a:xfrm>
            <a:custGeom>
              <a:avLst/>
              <a:gdLst/>
              <a:ahLst/>
              <a:cxnLst/>
              <a:rect l="l" t="t" r="r" b="b"/>
              <a:pathLst>
                <a:path w="113633" h="113537" extrusionOk="0">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3" name="Google Shape;4663;p58"/>
          <p:cNvGrpSpPr/>
          <p:nvPr/>
        </p:nvGrpSpPr>
        <p:grpSpPr>
          <a:xfrm>
            <a:off x="7742127" y="1565064"/>
            <a:ext cx="215271" cy="273328"/>
            <a:chOff x="3347959" y="2600420"/>
            <a:chExt cx="572987" cy="727710"/>
          </a:xfrm>
        </p:grpSpPr>
        <p:sp>
          <p:nvSpPr>
            <p:cNvPr id="4664" name="Google Shape;4664;p58"/>
            <p:cNvSpPr/>
            <p:nvPr/>
          </p:nvSpPr>
          <p:spPr>
            <a:xfrm>
              <a:off x="3347959" y="2600420"/>
              <a:ext cx="572987" cy="727710"/>
            </a:xfrm>
            <a:custGeom>
              <a:avLst/>
              <a:gdLst/>
              <a:ahLst/>
              <a:cxnLst/>
              <a:rect l="l" t="t" r="r" b="b"/>
              <a:pathLst>
                <a:path w="572987" h="727710" extrusionOk="0">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58"/>
            <p:cNvSpPr/>
            <p:nvPr/>
          </p:nvSpPr>
          <p:spPr>
            <a:xfrm>
              <a:off x="3574446" y="2683478"/>
              <a:ext cx="119824" cy="119824"/>
            </a:xfrm>
            <a:custGeom>
              <a:avLst/>
              <a:gdLst/>
              <a:ahLst/>
              <a:cxnLst/>
              <a:rect l="l" t="t" r="r" b="b"/>
              <a:pathLst>
                <a:path w="119824" h="119824" extrusionOk="0">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6" name="Google Shape;4666;p58"/>
          <p:cNvGrpSpPr/>
          <p:nvPr/>
        </p:nvGrpSpPr>
        <p:grpSpPr>
          <a:xfrm>
            <a:off x="6841802" y="1999906"/>
            <a:ext cx="277044" cy="277044"/>
            <a:chOff x="4102607" y="2643282"/>
            <a:chExt cx="611981" cy="611981"/>
          </a:xfrm>
        </p:grpSpPr>
        <p:sp>
          <p:nvSpPr>
            <p:cNvPr id="4667" name="Google Shape;4667;p58"/>
            <p:cNvSpPr/>
            <p:nvPr/>
          </p:nvSpPr>
          <p:spPr>
            <a:xfrm>
              <a:off x="4102607" y="2643282"/>
              <a:ext cx="611981" cy="611981"/>
            </a:xfrm>
            <a:custGeom>
              <a:avLst/>
              <a:gdLst/>
              <a:ahLst/>
              <a:cxnLst/>
              <a:rect l="l" t="t" r="r" b="b"/>
              <a:pathLst>
                <a:path w="611981" h="611981" extrusionOk="0">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58"/>
            <p:cNvSpPr/>
            <p:nvPr/>
          </p:nvSpPr>
          <p:spPr>
            <a:xfrm>
              <a:off x="4274057" y="2814828"/>
              <a:ext cx="268985" cy="268985"/>
            </a:xfrm>
            <a:custGeom>
              <a:avLst/>
              <a:gdLst/>
              <a:ahLst/>
              <a:cxnLst/>
              <a:rect l="l" t="t" r="r" b="b"/>
              <a:pathLst>
                <a:path w="268985" h="268985" extrusionOk="0">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58"/>
            <p:cNvSpPr/>
            <p:nvPr/>
          </p:nvSpPr>
          <p:spPr>
            <a:xfrm>
              <a:off x="4345780" y="2886551"/>
              <a:ext cx="125539" cy="125539"/>
            </a:xfrm>
            <a:custGeom>
              <a:avLst/>
              <a:gdLst/>
              <a:ahLst/>
              <a:cxnLst/>
              <a:rect l="l" t="t" r="r" b="b"/>
              <a:pathLst>
                <a:path w="125539" h="125539" extrusionOk="0">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58"/>
            <p:cNvSpPr/>
            <p:nvPr/>
          </p:nvSpPr>
          <p:spPr>
            <a:xfrm>
              <a:off x="4381689" y="2922460"/>
              <a:ext cx="53721" cy="53720"/>
            </a:xfrm>
            <a:custGeom>
              <a:avLst/>
              <a:gdLst/>
              <a:ahLst/>
              <a:cxnLst/>
              <a:rect l="l" t="t" r="r" b="b"/>
              <a:pathLst>
                <a:path w="53721" h="53720" extrusionOk="0">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58"/>
            <p:cNvSpPr/>
            <p:nvPr/>
          </p:nvSpPr>
          <p:spPr>
            <a:xfrm>
              <a:off x="4309776" y="2850642"/>
              <a:ext cx="197167" cy="197357"/>
            </a:xfrm>
            <a:custGeom>
              <a:avLst/>
              <a:gdLst/>
              <a:ahLst/>
              <a:cxnLst/>
              <a:rect l="l" t="t" r="r" b="b"/>
              <a:pathLst>
                <a:path w="197167" h="197357" extrusionOk="0">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2" name="Google Shape;4672;p58"/>
          <p:cNvGrpSpPr/>
          <p:nvPr/>
        </p:nvGrpSpPr>
        <p:grpSpPr>
          <a:xfrm>
            <a:off x="5527361" y="2449024"/>
            <a:ext cx="272455" cy="249351"/>
            <a:chOff x="5048630" y="2700568"/>
            <a:chExt cx="548640" cy="502117"/>
          </a:xfrm>
        </p:grpSpPr>
        <p:sp>
          <p:nvSpPr>
            <p:cNvPr id="4673" name="Google Shape;4673;p58"/>
            <p:cNvSpPr/>
            <p:nvPr/>
          </p:nvSpPr>
          <p:spPr>
            <a:xfrm>
              <a:off x="5048630" y="2700568"/>
              <a:ext cx="548640" cy="502117"/>
            </a:xfrm>
            <a:custGeom>
              <a:avLst/>
              <a:gdLst/>
              <a:ahLst/>
              <a:cxnLst/>
              <a:rect l="l" t="t" r="r" b="b"/>
              <a:pathLst>
                <a:path w="548640" h="502117" extrusionOk="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58"/>
            <p:cNvSpPr/>
            <p:nvPr/>
          </p:nvSpPr>
          <p:spPr>
            <a:xfrm>
              <a:off x="5077777" y="2847879"/>
              <a:ext cx="18668" cy="18669"/>
            </a:xfrm>
            <a:custGeom>
              <a:avLst/>
              <a:gdLst/>
              <a:ahLst/>
              <a:cxnLst/>
              <a:rect l="l" t="t" r="r" b="b"/>
              <a:pathLst>
                <a:path w="18668" h="18669"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58"/>
            <p:cNvSpPr/>
            <p:nvPr/>
          </p:nvSpPr>
          <p:spPr>
            <a:xfrm>
              <a:off x="5077777" y="2793587"/>
              <a:ext cx="18668" cy="18668"/>
            </a:xfrm>
            <a:custGeom>
              <a:avLst/>
              <a:gdLst/>
              <a:ahLst/>
              <a:cxnLst/>
              <a:rect l="l" t="t" r="r" b="b"/>
              <a:pathLst>
                <a:path w="18668" h="18668"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58"/>
            <p:cNvSpPr/>
            <p:nvPr/>
          </p:nvSpPr>
          <p:spPr>
            <a:xfrm>
              <a:off x="5135022" y="2847784"/>
              <a:ext cx="18669" cy="18669"/>
            </a:xfrm>
            <a:custGeom>
              <a:avLst/>
              <a:gdLst/>
              <a:ahLst/>
              <a:cxnLst/>
              <a:rect l="l" t="t" r="r" b="b"/>
              <a:pathLst>
                <a:path w="18669" h="18669" extrusionOk="0">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58"/>
            <p:cNvSpPr/>
            <p:nvPr/>
          </p:nvSpPr>
          <p:spPr>
            <a:xfrm>
              <a:off x="5215413" y="2932271"/>
              <a:ext cx="214693" cy="214693"/>
            </a:xfrm>
            <a:custGeom>
              <a:avLst/>
              <a:gdLst/>
              <a:ahLst/>
              <a:cxnLst/>
              <a:rect l="l" t="t" r="r" b="b"/>
              <a:pathLst>
                <a:path w="214693" h="214693" extrusionOk="0">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58"/>
            <p:cNvSpPr/>
            <p:nvPr/>
          </p:nvSpPr>
          <p:spPr>
            <a:xfrm>
              <a:off x="5289803" y="2997422"/>
              <a:ext cx="82676" cy="92011"/>
            </a:xfrm>
            <a:custGeom>
              <a:avLst/>
              <a:gdLst/>
              <a:ahLst/>
              <a:cxnLst/>
              <a:rect l="l" t="t" r="r" b="b"/>
              <a:pathLst>
                <a:path w="82676" h="92011" extrusionOk="0">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9" name="Google Shape;4679;p58"/>
          <p:cNvGrpSpPr/>
          <p:nvPr/>
        </p:nvGrpSpPr>
        <p:grpSpPr>
          <a:xfrm>
            <a:off x="8140574" y="2447575"/>
            <a:ext cx="293990" cy="252250"/>
            <a:chOff x="5818440" y="2673286"/>
            <a:chExt cx="649414" cy="557212"/>
          </a:xfrm>
        </p:grpSpPr>
        <p:sp>
          <p:nvSpPr>
            <p:cNvPr id="4680" name="Google Shape;4680;p58"/>
            <p:cNvSpPr/>
            <p:nvPr/>
          </p:nvSpPr>
          <p:spPr>
            <a:xfrm>
              <a:off x="5818440" y="2673286"/>
              <a:ext cx="649414" cy="557212"/>
            </a:xfrm>
            <a:custGeom>
              <a:avLst/>
              <a:gdLst/>
              <a:ahLst/>
              <a:cxnLst/>
              <a:rect l="l" t="t" r="r" b="b"/>
              <a:pathLst>
                <a:path w="649414" h="557212" extrusionOk="0">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58"/>
            <p:cNvSpPr/>
            <p:nvPr/>
          </p:nvSpPr>
          <p:spPr>
            <a:xfrm>
              <a:off x="6066948" y="2921698"/>
              <a:ext cx="60007" cy="60007"/>
            </a:xfrm>
            <a:custGeom>
              <a:avLst/>
              <a:gdLst/>
              <a:ahLst/>
              <a:cxnLst/>
              <a:rect l="l" t="t" r="r" b="b"/>
              <a:pathLst>
                <a:path w="60007" h="60007" extrusionOk="0">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58"/>
            <p:cNvSpPr/>
            <p:nvPr/>
          </p:nvSpPr>
          <p:spPr>
            <a:xfrm>
              <a:off x="6036182" y="2752629"/>
              <a:ext cx="121539" cy="121539"/>
            </a:xfrm>
            <a:custGeom>
              <a:avLst/>
              <a:gdLst/>
              <a:ahLst/>
              <a:cxnLst/>
              <a:rect l="l" t="t" r="r" b="b"/>
              <a:pathLst>
                <a:path w="121539" h="121539" extrusionOk="0">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58"/>
            <p:cNvSpPr/>
            <p:nvPr/>
          </p:nvSpPr>
          <p:spPr>
            <a:xfrm>
              <a:off x="5916416" y="2821700"/>
              <a:ext cx="121421" cy="121524"/>
            </a:xfrm>
            <a:custGeom>
              <a:avLst/>
              <a:gdLst/>
              <a:ahLst/>
              <a:cxnLst/>
              <a:rect l="l" t="t" r="r" b="b"/>
              <a:pathLst>
                <a:path w="121421" h="121524" extrusionOk="0">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58"/>
            <p:cNvSpPr/>
            <p:nvPr/>
          </p:nvSpPr>
          <p:spPr>
            <a:xfrm>
              <a:off x="5916395" y="2960098"/>
              <a:ext cx="121463" cy="121524"/>
            </a:xfrm>
            <a:custGeom>
              <a:avLst/>
              <a:gdLst/>
              <a:ahLst/>
              <a:cxnLst/>
              <a:rect l="l" t="t" r="r" b="b"/>
              <a:pathLst>
                <a:path w="121463" h="121524" extrusionOk="0">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58"/>
            <p:cNvSpPr/>
            <p:nvPr/>
          </p:nvSpPr>
          <p:spPr>
            <a:xfrm>
              <a:off x="6036182" y="3029331"/>
              <a:ext cx="121539" cy="121538"/>
            </a:xfrm>
            <a:custGeom>
              <a:avLst/>
              <a:gdLst/>
              <a:ahLst/>
              <a:cxnLst/>
              <a:rect l="l" t="t" r="r" b="b"/>
              <a:pathLst>
                <a:path w="121539" h="121538" extrusionOk="0">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58"/>
            <p:cNvSpPr/>
            <p:nvPr/>
          </p:nvSpPr>
          <p:spPr>
            <a:xfrm>
              <a:off x="6156021" y="2960193"/>
              <a:ext cx="121466" cy="121524"/>
            </a:xfrm>
            <a:custGeom>
              <a:avLst/>
              <a:gdLst/>
              <a:ahLst/>
              <a:cxnLst/>
              <a:rect l="l" t="t" r="r" b="b"/>
              <a:pathLst>
                <a:path w="121466" h="121524" extrusionOk="0">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58"/>
            <p:cNvSpPr/>
            <p:nvPr/>
          </p:nvSpPr>
          <p:spPr>
            <a:xfrm>
              <a:off x="6156116" y="2821795"/>
              <a:ext cx="121487" cy="121524"/>
            </a:xfrm>
            <a:custGeom>
              <a:avLst/>
              <a:gdLst/>
              <a:ahLst/>
              <a:cxnLst/>
              <a:rect l="l" t="t" r="r" b="b"/>
              <a:pathLst>
                <a:path w="121487" h="121524" extrusionOk="0">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58"/>
            <p:cNvSpPr/>
            <p:nvPr/>
          </p:nvSpPr>
          <p:spPr>
            <a:xfrm>
              <a:off x="5859398" y="2714244"/>
              <a:ext cx="475107" cy="475107"/>
            </a:xfrm>
            <a:custGeom>
              <a:avLst/>
              <a:gdLst/>
              <a:ahLst/>
              <a:cxnLst/>
              <a:rect l="l" t="t" r="r" b="b"/>
              <a:pathLst>
                <a:path w="475107" h="475107" extrusionOk="0">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9" name="Google Shape;4689;p58"/>
          <p:cNvGrpSpPr/>
          <p:nvPr/>
        </p:nvGrpSpPr>
        <p:grpSpPr>
          <a:xfrm>
            <a:off x="5549473" y="2879491"/>
            <a:ext cx="228232" cy="253975"/>
            <a:chOff x="6636638" y="2702814"/>
            <a:chExt cx="504158" cy="561022"/>
          </a:xfrm>
        </p:grpSpPr>
        <p:sp>
          <p:nvSpPr>
            <p:cNvPr id="4690" name="Google Shape;4690;p58"/>
            <p:cNvSpPr/>
            <p:nvPr/>
          </p:nvSpPr>
          <p:spPr>
            <a:xfrm>
              <a:off x="6636638" y="2702814"/>
              <a:ext cx="504158" cy="561022"/>
            </a:xfrm>
            <a:custGeom>
              <a:avLst/>
              <a:gdLst/>
              <a:ahLst/>
              <a:cxnLst/>
              <a:rect l="l" t="t" r="r" b="b"/>
              <a:pathLst>
                <a:path w="504158" h="561022" extrusionOk="0">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58"/>
            <p:cNvSpPr/>
            <p:nvPr/>
          </p:nvSpPr>
          <p:spPr>
            <a:xfrm>
              <a:off x="6836568" y="2841307"/>
              <a:ext cx="104203" cy="16383"/>
            </a:xfrm>
            <a:custGeom>
              <a:avLst/>
              <a:gdLst/>
              <a:ahLst/>
              <a:cxnLst/>
              <a:rect l="l" t="t" r="r" b="b"/>
              <a:pathLst>
                <a:path w="104203" h="16383" extrusionOk="0">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58"/>
            <p:cNvSpPr/>
            <p:nvPr/>
          </p:nvSpPr>
          <p:spPr>
            <a:xfrm>
              <a:off x="6792658" y="3033617"/>
              <a:ext cx="191928" cy="16382"/>
            </a:xfrm>
            <a:custGeom>
              <a:avLst/>
              <a:gdLst/>
              <a:ahLst/>
              <a:cxnLst/>
              <a:rect l="l" t="t" r="r" b="b"/>
              <a:pathLst>
                <a:path w="191928" h="16382" extrusionOk="0">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58"/>
            <p:cNvSpPr/>
            <p:nvPr/>
          </p:nvSpPr>
          <p:spPr>
            <a:xfrm>
              <a:off x="6792658" y="2918269"/>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58"/>
            <p:cNvSpPr/>
            <p:nvPr/>
          </p:nvSpPr>
          <p:spPr>
            <a:xfrm>
              <a:off x="6792658" y="2956655"/>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58"/>
            <p:cNvSpPr/>
            <p:nvPr/>
          </p:nvSpPr>
          <p:spPr>
            <a:xfrm>
              <a:off x="6792658" y="2995136"/>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58"/>
            <p:cNvSpPr/>
            <p:nvPr/>
          </p:nvSpPr>
          <p:spPr>
            <a:xfrm>
              <a:off x="6792658" y="2879788"/>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58"/>
            <p:cNvSpPr/>
            <p:nvPr/>
          </p:nvSpPr>
          <p:spPr>
            <a:xfrm>
              <a:off x="6792658" y="3072098"/>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58"/>
            <p:cNvSpPr/>
            <p:nvPr/>
          </p:nvSpPr>
          <p:spPr>
            <a:xfrm>
              <a:off x="6792658" y="3110579"/>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99" name="Google Shape;4699;p58"/>
          <p:cNvGrpSpPr/>
          <p:nvPr/>
        </p:nvGrpSpPr>
        <p:grpSpPr>
          <a:xfrm>
            <a:off x="6864979" y="2891133"/>
            <a:ext cx="230690" cy="230690"/>
            <a:chOff x="7309484" y="2688526"/>
            <a:chExt cx="509587" cy="509587"/>
          </a:xfrm>
        </p:grpSpPr>
        <p:sp>
          <p:nvSpPr>
            <p:cNvPr id="4700" name="Google Shape;4700;p58"/>
            <p:cNvSpPr/>
            <p:nvPr/>
          </p:nvSpPr>
          <p:spPr>
            <a:xfrm>
              <a:off x="7309484" y="2688526"/>
              <a:ext cx="509587" cy="509587"/>
            </a:xfrm>
            <a:custGeom>
              <a:avLst/>
              <a:gdLst/>
              <a:ahLst/>
              <a:cxnLst/>
              <a:rect l="l" t="t" r="r" b="b"/>
              <a:pathLst>
                <a:path w="509587" h="509587" extrusionOk="0">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58"/>
            <p:cNvSpPr/>
            <p:nvPr/>
          </p:nvSpPr>
          <p:spPr>
            <a:xfrm>
              <a:off x="7513414" y="2892361"/>
              <a:ext cx="101917" cy="101917"/>
            </a:xfrm>
            <a:custGeom>
              <a:avLst/>
              <a:gdLst/>
              <a:ahLst/>
              <a:cxnLst/>
              <a:rect l="l" t="t" r="r" b="b"/>
              <a:pathLst>
                <a:path w="101917" h="101917" extrusionOk="0">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2" name="Google Shape;4702;p58"/>
          <p:cNvGrpSpPr/>
          <p:nvPr/>
        </p:nvGrpSpPr>
        <p:grpSpPr>
          <a:xfrm>
            <a:off x="5091559" y="3314889"/>
            <a:ext cx="274759" cy="273982"/>
            <a:chOff x="8239600" y="2722721"/>
            <a:chExt cx="606933" cy="605218"/>
          </a:xfrm>
        </p:grpSpPr>
        <p:sp>
          <p:nvSpPr>
            <p:cNvPr id="4703" name="Google Shape;4703;p58"/>
            <p:cNvSpPr/>
            <p:nvPr/>
          </p:nvSpPr>
          <p:spPr>
            <a:xfrm>
              <a:off x="8239600" y="2722721"/>
              <a:ext cx="606933" cy="605218"/>
            </a:xfrm>
            <a:custGeom>
              <a:avLst/>
              <a:gdLst/>
              <a:ahLst/>
              <a:cxnLst/>
              <a:rect l="l" t="t" r="r" b="b"/>
              <a:pathLst>
                <a:path w="606933" h="605218" extrusionOk="0">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58"/>
            <p:cNvSpPr/>
            <p:nvPr/>
          </p:nvSpPr>
          <p:spPr>
            <a:xfrm>
              <a:off x="8320944" y="2946463"/>
              <a:ext cx="444245" cy="300132"/>
            </a:xfrm>
            <a:custGeom>
              <a:avLst/>
              <a:gdLst/>
              <a:ahLst/>
              <a:cxnLst/>
              <a:rect l="l" t="t" r="r" b="b"/>
              <a:pathLst>
                <a:path w="444245" h="300132" extrusionOk="0">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5" name="Google Shape;4705;p58"/>
          <p:cNvSpPr/>
          <p:nvPr/>
        </p:nvSpPr>
        <p:spPr>
          <a:xfrm>
            <a:off x="5559741" y="3319604"/>
            <a:ext cx="207695" cy="264551"/>
          </a:xfrm>
          <a:custGeom>
            <a:avLst/>
            <a:gdLst/>
            <a:ahLst/>
            <a:cxnLst/>
            <a:rect l="l" t="t" r="r" b="b"/>
            <a:pathLst>
              <a:path w="458995" h="584644" extrusionOk="0">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58"/>
          <p:cNvSpPr/>
          <p:nvPr/>
        </p:nvSpPr>
        <p:spPr>
          <a:xfrm>
            <a:off x="6438323" y="3313482"/>
            <a:ext cx="208344" cy="276796"/>
          </a:xfrm>
          <a:custGeom>
            <a:avLst/>
            <a:gdLst/>
            <a:ahLst/>
            <a:cxnLst/>
            <a:rect l="l" t="t" r="r" b="b"/>
            <a:pathLst>
              <a:path w="551904" h="733234" extrusionOk="0">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7" name="Google Shape;4707;p58"/>
          <p:cNvGrpSpPr/>
          <p:nvPr/>
        </p:nvGrpSpPr>
        <p:grpSpPr>
          <a:xfrm>
            <a:off x="7729588" y="3351605"/>
            <a:ext cx="240349" cy="200549"/>
            <a:chOff x="5106828" y="3603783"/>
            <a:chExt cx="530923" cy="443007"/>
          </a:xfrm>
        </p:grpSpPr>
        <p:sp>
          <p:nvSpPr>
            <p:cNvPr id="4708" name="Google Shape;4708;p58"/>
            <p:cNvSpPr/>
            <p:nvPr/>
          </p:nvSpPr>
          <p:spPr>
            <a:xfrm>
              <a:off x="5250477" y="3877627"/>
              <a:ext cx="243911" cy="169073"/>
            </a:xfrm>
            <a:custGeom>
              <a:avLst/>
              <a:gdLst/>
              <a:ahLst/>
              <a:cxnLst/>
              <a:rect l="l" t="t" r="r" b="b"/>
              <a:pathLst>
                <a:path w="243911" h="169073" extrusionOk="0">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58"/>
            <p:cNvSpPr/>
            <p:nvPr/>
          </p:nvSpPr>
          <p:spPr>
            <a:xfrm>
              <a:off x="5106828" y="3603783"/>
              <a:ext cx="530923" cy="443007"/>
            </a:xfrm>
            <a:custGeom>
              <a:avLst/>
              <a:gdLst/>
              <a:ahLst/>
              <a:cxnLst/>
              <a:rect l="l" t="t" r="r" b="b"/>
              <a:pathLst>
                <a:path w="530923" h="443007" extrusionOk="0">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0" name="Google Shape;4710;p58"/>
          <p:cNvGrpSpPr/>
          <p:nvPr/>
        </p:nvGrpSpPr>
        <p:grpSpPr>
          <a:xfrm>
            <a:off x="6928466" y="2429670"/>
            <a:ext cx="103716" cy="288058"/>
            <a:chOff x="7020549" y="2299902"/>
            <a:chExt cx="198957" cy="552682"/>
          </a:xfrm>
        </p:grpSpPr>
        <p:sp>
          <p:nvSpPr>
            <p:cNvPr id="4711" name="Google Shape;4711;p58"/>
            <p:cNvSpPr/>
            <p:nvPr/>
          </p:nvSpPr>
          <p:spPr>
            <a:xfrm>
              <a:off x="7020549" y="2299902"/>
              <a:ext cx="198957" cy="552682"/>
            </a:xfrm>
            <a:custGeom>
              <a:avLst/>
              <a:gdLst/>
              <a:ahLst/>
              <a:cxnLst/>
              <a:rect l="l" t="t" r="r" b="b"/>
              <a:pathLst>
                <a:path w="2340670" h="6502145" extrusionOk="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58"/>
            <p:cNvSpPr/>
            <p:nvPr/>
          </p:nvSpPr>
          <p:spPr>
            <a:xfrm>
              <a:off x="7085459" y="2729171"/>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58"/>
            <p:cNvSpPr/>
            <p:nvPr/>
          </p:nvSpPr>
          <p:spPr>
            <a:xfrm>
              <a:off x="7085459" y="2763512"/>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4" name="Google Shape;4714;p58"/>
          <p:cNvGrpSpPr/>
          <p:nvPr/>
        </p:nvGrpSpPr>
        <p:grpSpPr>
          <a:xfrm>
            <a:off x="8172229" y="1553084"/>
            <a:ext cx="230680" cy="293787"/>
            <a:chOff x="4891988" y="2428300"/>
            <a:chExt cx="285424" cy="363507"/>
          </a:xfrm>
        </p:grpSpPr>
        <p:sp>
          <p:nvSpPr>
            <p:cNvPr id="4715" name="Google Shape;4715;p58"/>
            <p:cNvSpPr/>
            <p:nvPr/>
          </p:nvSpPr>
          <p:spPr>
            <a:xfrm>
              <a:off x="4891988" y="2428300"/>
              <a:ext cx="96504" cy="363507"/>
            </a:xfrm>
            <a:custGeom>
              <a:avLst/>
              <a:gdLst/>
              <a:ahLst/>
              <a:cxnLst/>
              <a:rect l="l" t="t" r="r" b="b"/>
              <a:pathLst>
                <a:path w="3683" h="13873" extrusionOk="0">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4977435" y="2432309"/>
              <a:ext cx="199977" cy="259169"/>
            </a:xfrm>
            <a:custGeom>
              <a:avLst/>
              <a:gdLst/>
              <a:ahLst/>
              <a:cxnLst/>
              <a:rect l="l" t="t" r="r" b="b"/>
              <a:pathLst>
                <a:path w="7632" h="9891" extrusionOk="0">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20"/>
        <p:cNvGrpSpPr/>
        <p:nvPr/>
      </p:nvGrpSpPr>
      <p:grpSpPr>
        <a:xfrm>
          <a:off x="0" y="0"/>
          <a:ext cx="0" cy="0"/>
          <a:chOff x="0" y="0"/>
          <a:chExt cx="0" cy="0"/>
        </a:xfrm>
      </p:grpSpPr>
      <p:sp>
        <p:nvSpPr>
          <p:cNvPr id="4721" name="Google Shape;4721;p59"/>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2" name="Google Shape;4722;p59"/>
          <p:cNvGrpSpPr/>
          <p:nvPr/>
        </p:nvGrpSpPr>
        <p:grpSpPr>
          <a:xfrm>
            <a:off x="6397841" y="2437886"/>
            <a:ext cx="279411" cy="279137"/>
            <a:chOff x="849677" y="1500658"/>
            <a:chExt cx="347872" cy="347488"/>
          </a:xfrm>
        </p:grpSpPr>
        <p:sp>
          <p:nvSpPr>
            <p:cNvPr id="4723" name="Google Shape;4723;p59"/>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9"/>
          <p:cNvGrpSpPr/>
          <p:nvPr/>
        </p:nvGrpSpPr>
        <p:grpSpPr>
          <a:xfrm>
            <a:off x="6849484" y="2437521"/>
            <a:ext cx="254403" cy="279867"/>
            <a:chOff x="1415853" y="1500658"/>
            <a:chExt cx="315872" cy="347488"/>
          </a:xfrm>
        </p:grpSpPr>
        <p:sp>
          <p:nvSpPr>
            <p:cNvPr id="4730" name="Google Shape;4730;p59"/>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59"/>
          <p:cNvGrpSpPr/>
          <p:nvPr/>
        </p:nvGrpSpPr>
        <p:grpSpPr>
          <a:xfrm>
            <a:off x="5521813" y="1992394"/>
            <a:ext cx="281734" cy="286829"/>
            <a:chOff x="3603533" y="1964946"/>
            <a:chExt cx="347520" cy="353760"/>
          </a:xfrm>
        </p:grpSpPr>
        <p:sp>
          <p:nvSpPr>
            <p:cNvPr id="4735" name="Google Shape;4735;p59"/>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9"/>
          <p:cNvGrpSpPr/>
          <p:nvPr/>
        </p:nvGrpSpPr>
        <p:grpSpPr>
          <a:xfrm>
            <a:off x="5086659" y="2874695"/>
            <a:ext cx="280895" cy="269846"/>
            <a:chOff x="7435629" y="1964690"/>
            <a:chExt cx="367712" cy="353248"/>
          </a:xfrm>
        </p:grpSpPr>
        <p:sp>
          <p:nvSpPr>
            <p:cNvPr id="4739" name="Google Shape;4739;p59"/>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9"/>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59"/>
          <p:cNvGrpSpPr/>
          <p:nvPr/>
        </p:nvGrpSpPr>
        <p:grpSpPr>
          <a:xfrm>
            <a:off x="2464133" y="2491910"/>
            <a:ext cx="281189" cy="171089"/>
            <a:chOff x="1404013" y="2958066"/>
            <a:chExt cx="368096" cy="223968"/>
          </a:xfrm>
        </p:grpSpPr>
        <p:sp>
          <p:nvSpPr>
            <p:cNvPr id="4744" name="Google Shape;4744;p59"/>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6" name="Google Shape;4746;p59"/>
          <p:cNvSpPr/>
          <p:nvPr/>
        </p:nvSpPr>
        <p:spPr>
          <a:xfrm>
            <a:off x="718899" y="2869181"/>
            <a:ext cx="280897" cy="280873"/>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59"/>
          <p:cNvGrpSpPr/>
          <p:nvPr/>
        </p:nvGrpSpPr>
        <p:grpSpPr>
          <a:xfrm>
            <a:off x="3340041" y="2437153"/>
            <a:ext cx="282924" cy="280602"/>
            <a:chOff x="1951149" y="2885202"/>
            <a:chExt cx="370368" cy="367328"/>
          </a:xfrm>
        </p:grpSpPr>
        <p:sp>
          <p:nvSpPr>
            <p:cNvPr id="4748" name="Google Shape;4748;p59"/>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59"/>
          <p:cNvGrpSpPr/>
          <p:nvPr/>
        </p:nvGrpSpPr>
        <p:grpSpPr>
          <a:xfrm>
            <a:off x="5515492" y="2446307"/>
            <a:ext cx="294377" cy="262295"/>
            <a:chOff x="2501677" y="2906162"/>
            <a:chExt cx="367328" cy="327296"/>
          </a:xfrm>
        </p:grpSpPr>
        <p:sp>
          <p:nvSpPr>
            <p:cNvPr id="4752" name="Google Shape;4752;p59"/>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5" name="Google Shape;4755;p59"/>
          <p:cNvSpPr/>
          <p:nvPr/>
        </p:nvSpPr>
        <p:spPr>
          <a:xfrm>
            <a:off x="2903579" y="2902060"/>
            <a:ext cx="281753" cy="215116"/>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59"/>
          <p:cNvGrpSpPr/>
          <p:nvPr/>
        </p:nvGrpSpPr>
        <p:grpSpPr>
          <a:xfrm>
            <a:off x="4214754" y="2874316"/>
            <a:ext cx="280895" cy="270604"/>
            <a:chOff x="3050317" y="2893714"/>
            <a:chExt cx="367712" cy="354240"/>
          </a:xfrm>
        </p:grpSpPr>
        <p:sp>
          <p:nvSpPr>
            <p:cNvPr id="4757" name="Google Shape;4757;p59"/>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59"/>
          <p:cNvGrpSpPr/>
          <p:nvPr/>
        </p:nvGrpSpPr>
        <p:grpSpPr>
          <a:xfrm>
            <a:off x="2055058" y="2869329"/>
            <a:ext cx="227019" cy="280577"/>
            <a:chOff x="6926637" y="2886738"/>
            <a:chExt cx="297184" cy="367296"/>
          </a:xfrm>
        </p:grpSpPr>
        <p:sp>
          <p:nvSpPr>
            <p:cNvPr id="4760" name="Google Shape;4760;p59"/>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59"/>
          <p:cNvSpPr/>
          <p:nvPr/>
        </p:nvSpPr>
        <p:spPr>
          <a:xfrm>
            <a:off x="1163013" y="1995225"/>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8175568" y="1995054"/>
            <a:ext cx="220934" cy="281509"/>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9"/>
          <p:cNvGrpSpPr/>
          <p:nvPr/>
        </p:nvGrpSpPr>
        <p:grpSpPr>
          <a:xfrm>
            <a:off x="2463265" y="1995226"/>
            <a:ext cx="282924" cy="281164"/>
            <a:chOff x="6340653" y="2886354"/>
            <a:chExt cx="370368" cy="368064"/>
          </a:xfrm>
        </p:grpSpPr>
        <p:sp>
          <p:nvSpPr>
            <p:cNvPr id="4766" name="Google Shape;4766;p59"/>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59"/>
          <p:cNvGrpSpPr/>
          <p:nvPr/>
        </p:nvGrpSpPr>
        <p:grpSpPr>
          <a:xfrm>
            <a:off x="4212029" y="2433737"/>
            <a:ext cx="286345" cy="287434"/>
            <a:chOff x="1404013" y="2424754"/>
            <a:chExt cx="353600" cy="354944"/>
          </a:xfrm>
        </p:grpSpPr>
        <p:sp>
          <p:nvSpPr>
            <p:cNvPr id="4773" name="Google Shape;4773;p59"/>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59"/>
          <p:cNvGrpSpPr/>
          <p:nvPr/>
        </p:nvGrpSpPr>
        <p:grpSpPr>
          <a:xfrm>
            <a:off x="1590732" y="2434392"/>
            <a:ext cx="286374" cy="286125"/>
            <a:chOff x="4699693" y="2424946"/>
            <a:chExt cx="354336" cy="353984"/>
          </a:xfrm>
        </p:grpSpPr>
        <p:sp>
          <p:nvSpPr>
            <p:cNvPr id="4779" name="Google Shape;4779;p59"/>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9"/>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59"/>
          <p:cNvGrpSpPr/>
          <p:nvPr/>
        </p:nvGrpSpPr>
        <p:grpSpPr>
          <a:xfrm>
            <a:off x="5957047" y="2908525"/>
            <a:ext cx="286072" cy="202186"/>
            <a:chOff x="2500941" y="2527218"/>
            <a:chExt cx="355104" cy="250944"/>
          </a:xfrm>
        </p:grpSpPr>
        <p:sp>
          <p:nvSpPr>
            <p:cNvPr id="4782" name="Google Shape;4782;p59"/>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3334316" y="1990459"/>
            <a:ext cx="294374" cy="290699"/>
            <a:chOff x="7993805" y="2427122"/>
            <a:chExt cx="356256" cy="351808"/>
          </a:xfrm>
        </p:grpSpPr>
        <p:sp>
          <p:nvSpPr>
            <p:cNvPr id="4788" name="Google Shape;4788;p59"/>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9"/>
          <p:cNvGrpSpPr/>
          <p:nvPr/>
        </p:nvGrpSpPr>
        <p:grpSpPr>
          <a:xfrm>
            <a:off x="4231375" y="1994060"/>
            <a:ext cx="247653" cy="283498"/>
            <a:chOff x="878637" y="1965010"/>
            <a:chExt cx="308640" cy="353312"/>
          </a:xfrm>
        </p:grpSpPr>
        <p:sp>
          <p:nvSpPr>
            <p:cNvPr id="4792" name="Google Shape;4792;p59"/>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1152143" y="2434446"/>
            <a:ext cx="286333" cy="286017"/>
            <a:chOff x="5246797" y="1500658"/>
            <a:chExt cx="347872" cy="347488"/>
          </a:xfrm>
        </p:grpSpPr>
        <p:sp>
          <p:nvSpPr>
            <p:cNvPr id="4796" name="Google Shape;4796;p59"/>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9"/>
          <p:cNvGrpSpPr/>
          <p:nvPr/>
        </p:nvGrpSpPr>
        <p:grpSpPr>
          <a:xfrm>
            <a:off x="5515375" y="2863254"/>
            <a:ext cx="294611" cy="292728"/>
            <a:chOff x="5796589" y="1500658"/>
            <a:chExt cx="349024" cy="346752"/>
          </a:xfrm>
        </p:grpSpPr>
        <p:sp>
          <p:nvSpPr>
            <p:cNvPr id="4801" name="Google Shape;4801;p59"/>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59"/>
            <p:cNvGrpSpPr/>
            <p:nvPr/>
          </p:nvGrpSpPr>
          <p:grpSpPr>
            <a:xfrm>
              <a:off x="5796589" y="1500658"/>
              <a:ext cx="349024" cy="346752"/>
              <a:chOff x="5796589" y="1500658"/>
              <a:chExt cx="349024" cy="346752"/>
            </a:xfrm>
          </p:grpSpPr>
          <p:sp>
            <p:nvSpPr>
              <p:cNvPr id="4803" name="Google Shape;4803;p59"/>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59"/>
          <p:cNvGrpSpPr/>
          <p:nvPr/>
        </p:nvGrpSpPr>
        <p:grpSpPr>
          <a:xfrm>
            <a:off x="5083938" y="2436480"/>
            <a:ext cx="286338" cy="281949"/>
            <a:chOff x="6895373" y="1502578"/>
            <a:chExt cx="348640" cy="343296"/>
          </a:xfrm>
        </p:grpSpPr>
        <p:sp>
          <p:nvSpPr>
            <p:cNvPr id="4808" name="Google Shape;4808;p59"/>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59"/>
          <p:cNvGrpSpPr/>
          <p:nvPr/>
        </p:nvGrpSpPr>
        <p:grpSpPr>
          <a:xfrm>
            <a:off x="4650803" y="2436707"/>
            <a:ext cx="280909" cy="281495"/>
            <a:chOff x="2499405" y="1499890"/>
            <a:chExt cx="347488" cy="348256"/>
          </a:xfrm>
        </p:grpSpPr>
        <p:sp>
          <p:nvSpPr>
            <p:cNvPr id="4812" name="Google Shape;4812;p59"/>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59"/>
          <p:cNvGrpSpPr/>
          <p:nvPr/>
        </p:nvGrpSpPr>
        <p:grpSpPr>
          <a:xfrm>
            <a:off x="5084077" y="2032977"/>
            <a:ext cx="286059" cy="205663"/>
            <a:chOff x="6345613" y="1549874"/>
            <a:chExt cx="348640" cy="250656"/>
          </a:xfrm>
        </p:grpSpPr>
        <p:sp>
          <p:nvSpPr>
            <p:cNvPr id="4818" name="Google Shape;4818;p59"/>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9"/>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9"/>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59"/>
          <p:cNvGrpSpPr/>
          <p:nvPr/>
        </p:nvGrpSpPr>
        <p:grpSpPr>
          <a:xfrm>
            <a:off x="7282629" y="1990556"/>
            <a:ext cx="254390" cy="290505"/>
            <a:chOff x="1133133" y="3351922"/>
            <a:chExt cx="313984" cy="358560"/>
          </a:xfrm>
        </p:grpSpPr>
        <p:sp>
          <p:nvSpPr>
            <p:cNvPr id="4825" name="Google Shape;4825;p59"/>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9"/>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9"/>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9"/>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9"/>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9"/>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9"/>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9"/>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9"/>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9"/>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59"/>
          <p:cNvSpPr/>
          <p:nvPr/>
        </p:nvSpPr>
        <p:spPr>
          <a:xfrm>
            <a:off x="2944003" y="2000308"/>
            <a:ext cx="200906" cy="271001"/>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59"/>
          <p:cNvGrpSpPr/>
          <p:nvPr/>
        </p:nvGrpSpPr>
        <p:grpSpPr>
          <a:xfrm>
            <a:off x="1613503" y="1994701"/>
            <a:ext cx="241305" cy="282215"/>
            <a:chOff x="2236525" y="3353202"/>
            <a:chExt cx="304832" cy="356512"/>
          </a:xfrm>
        </p:grpSpPr>
        <p:sp>
          <p:nvSpPr>
            <p:cNvPr id="4843" name="Google Shape;4843;p59"/>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9"/>
          <p:cNvGrpSpPr/>
          <p:nvPr/>
        </p:nvGrpSpPr>
        <p:grpSpPr>
          <a:xfrm>
            <a:off x="2068120" y="1996158"/>
            <a:ext cx="200895" cy="279300"/>
            <a:chOff x="3910637" y="3352690"/>
            <a:chExt cx="256800" cy="357024"/>
          </a:xfrm>
        </p:grpSpPr>
        <p:sp>
          <p:nvSpPr>
            <p:cNvPr id="4847" name="Google Shape;4847;p59"/>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9"/>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59"/>
          <p:cNvGrpSpPr/>
          <p:nvPr/>
        </p:nvGrpSpPr>
        <p:grpSpPr>
          <a:xfrm>
            <a:off x="6390352" y="2862411"/>
            <a:ext cx="294388" cy="294414"/>
            <a:chOff x="6056429" y="3351922"/>
            <a:chExt cx="360064" cy="360096"/>
          </a:xfrm>
        </p:grpSpPr>
        <p:sp>
          <p:nvSpPr>
            <p:cNvPr id="4851" name="Google Shape;4851;p59"/>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59"/>
          <p:cNvSpPr/>
          <p:nvPr/>
        </p:nvSpPr>
        <p:spPr>
          <a:xfrm>
            <a:off x="726042" y="1992105"/>
            <a:ext cx="266612" cy="287408"/>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59"/>
          <p:cNvGrpSpPr/>
          <p:nvPr/>
        </p:nvGrpSpPr>
        <p:grpSpPr>
          <a:xfrm>
            <a:off x="6833509" y="2006219"/>
            <a:ext cx="286355" cy="259179"/>
            <a:chOff x="4959533" y="3370226"/>
            <a:chExt cx="357408" cy="323488"/>
          </a:xfrm>
        </p:grpSpPr>
        <p:sp>
          <p:nvSpPr>
            <p:cNvPr id="4856" name="Google Shape;4856;p59"/>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7273443" y="2436441"/>
            <a:ext cx="272762" cy="282026"/>
            <a:chOff x="3316269" y="3352402"/>
            <a:chExt cx="344832" cy="356544"/>
          </a:xfrm>
        </p:grpSpPr>
        <p:sp>
          <p:nvSpPr>
            <p:cNvPr id="4859" name="Google Shape;4859;p59"/>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2" name="Google Shape;4862;p59"/>
          <p:cNvSpPr/>
          <p:nvPr/>
        </p:nvSpPr>
        <p:spPr>
          <a:xfrm>
            <a:off x="3771523" y="2024382"/>
            <a:ext cx="294375" cy="222853"/>
          </a:xfrm>
          <a:custGeom>
            <a:avLst/>
            <a:gdLst/>
            <a:ahLst/>
            <a:cxnLst/>
            <a:rect l="l" t="t" r="r" b="b"/>
            <a:pathLst>
              <a:path w="521017" h="394430" extrusionOk="0">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3" name="Google Shape;4863;p59"/>
          <p:cNvGrpSpPr/>
          <p:nvPr/>
        </p:nvGrpSpPr>
        <p:grpSpPr>
          <a:xfrm>
            <a:off x="4655172" y="1999806"/>
            <a:ext cx="272171" cy="272005"/>
            <a:chOff x="3375659" y="2803780"/>
            <a:chExt cx="468534" cy="468247"/>
          </a:xfrm>
        </p:grpSpPr>
        <p:sp>
          <p:nvSpPr>
            <p:cNvPr id="4864" name="Google Shape;4864;p59"/>
            <p:cNvSpPr/>
            <p:nvPr/>
          </p:nvSpPr>
          <p:spPr>
            <a:xfrm>
              <a:off x="3424903" y="2803780"/>
              <a:ext cx="225456" cy="113346"/>
            </a:xfrm>
            <a:custGeom>
              <a:avLst/>
              <a:gdLst/>
              <a:ahLst/>
              <a:cxnLst/>
              <a:rect l="l" t="t" r="r" b="b"/>
              <a:pathLst>
                <a:path w="225456" h="113346" extrusionOk="0">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5" name="Google Shape;4865;p59"/>
            <p:cNvSpPr/>
            <p:nvPr/>
          </p:nvSpPr>
          <p:spPr>
            <a:xfrm>
              <a:off x="3375659" y="2953608"/>
              <a:ext cx="468534" cy="318419"/>
            </a:xfrm>
            <a:custGeom>
              <a:avLst/>
              <a:gdLst/>
              <a:ahLst/>
              <a:cxnLst/>
              <a:rect l="l" t="t" r="r" b="b"/>
              <a:pathLst>
                <a:path w="468534" h="318419" extrusionOk="0">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6" name="Google Shape;4866;p59"/>
            <p:cNvSpPr/>
            <p:nvPr/>
          </p:nvSpPr>
          <p:spPr>
            <a:xfrm>
              <a:off x="3658932" y="3012281"/>
              <a:ext cx="13716" cy="188594"/>
            </a:xfrm>
            <a:custGeom>
              <a:avLst/>
              <a:gdLst/>
              <a:ahLst/>
              <a:cxnLst/>
              <a:rect l="l" t="t" r="r" b="b"/>
              <a:pathLst>
                <a:path w="13716" h="188594" extrusionOk="0">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7" name="Google Shape;4867;p59"/>
          <p:cNvGrpSpPr/>
          <p:nvPr/>
        </p:nvGrpSpPr>
        <p:grpSpPr>
          <a:xfrm>
            <a:off x="5999639" y="1993430"/>
            <a:ext cx="200888" cy="284756"/>
            <a:chOff x="4079366" y="2807574"/>
            <a:chExt cx="327659" cy="464453"/>
          </a:xfrm>
        </p:grpSpPr>
        <p:sp>
          <p:nvSpPr>
            <p:cNvPr id="4868" name="Google Shape;4868;p59"/>
            <p:cNvSpPr/>
            <p:nvPr/>
          </p:nvSpPr>
          <p:spPr>
            <a:xfrm>
              <a:off x="4292611" y="3057525"/>
              <a:ext cx="54312" cy="155162"/>
            </a:xfrm>
            <a:custGeom>
              <a:avLst/>
              <a:gdLst/>
              <a:ahLst/>
              <a:cxnLst/>
              <a:rect l="l" t="t" r="r" b="b"/>
              <a:pathLst>
                <a:path w="54312" h="155162" extrusionOk="0">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59"/>
            <p:cNvSpPr/>
            <p:nvPr/>
          </p:nvSpPr>
          <p:spPr>
            <a:xfrm>
              <a:off x="4079366" y="2807574"/>
              <a:ext cx="327659" cy="464453"/>
            </a:xfrm>
            <a:custGeom>
              <a:avLst/>
              <a:gdLst/>
              <a:ahLst/>
              <a:cxnLst/>
              <a:rect l="l" t="t" r="r" b="b"/>
              <a:pathLst>
                <a:path w="327659" h="464453" extrusionOk="0">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59"/>
            <p:cNvSpPr/>
            <p:nvPr/>
          </p:nvSpPr>
          <p:spPr>
            <a:xfrm>
              <a:off x="4252901" y="3114560"/>
              <a:ext cx="132903" cy="157277"/>
            </a:xfrm>
            <a:custGeom>
              <a:avLst/>
              <a:gdLst/>
              <a:ahLst/>
              <a:cxnLst/>
              <a:rect l="l" t="t" r="r" b="b"/>
              <a:pathLst>
                <a:path w="132903" h="157277" extrusionOk="0">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1" name="Google Shape;4871;p59"/>
          <p:cNvGrpSpPr/>
          <p:nvPr/>
        </p:nvGrpSpPr>
        <p:grpSpPr>
          <a:xfrm>
            <a:off x="6405248" y="1988424"/>
            <a:ext cx="264596" cy="294769"/>
            <a:chOff x="4642103" y="2784941"/>
            <a:chExt cx="421667" cy="469751"/>
          </a:xfrm>
        </p:grpSpPr>
        <p:sp>
          <p:nvSpPr>
            <p:cNvPr id="4872" name="Google Shape;4872;p59"/>
            <p:cNvSpPr/>
            <p:nvPr/>
          </p:nvSpPr>
          <p:spPr>
            <a:xfrm>
              <a:off x="4642103" y="2904890"/>
              <a:ext cx="396525" cy="349802"/>
            </a:xfrm>
            <a:custGeom>
              <a:avLst/>
              <a:gdLst/>
              <a:ahLst/>
              <a:cxnLst/>
              <a:rect l="l" t="t" r="r" b="b"/>
              <a:pathLst>
                <a:path w="396525" h="349802" extrusionOk="0">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59"/>
            <p:cNvSpPr/>
            <p:nvPr/>
          </p:nvSpPr>
          <p:spPr>
            <a:xfrm>
              <a:off x="4850824" y="2904795"/>
              <a:ext cx="156487" cy="57289"/>
            </a:xfrm>
            <a:custGeom>
              <a:avLst/>
              <a:gdLst/>
              <a:ahLst/>
              <a:cxnLst/>
              <a:rect l="l" t="t" r="r" b="b"/>
              <a:pathLst>
                <a:path w="156487" h="57289" extrusionOk="0">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59"/>
            <p:cNvSpPr/>
            <p:nvPr/>
          </p:nvSpPr>
          <p:spPr>
            <a:xfrm>
              <a:off x="4792884" y="2784941"/>
              <a:ext cx="270886" cy="183524"/>
            </a:xfrm>
            <a:custGeom>
              <a:avLst/>
              <a:gdLst/>
              <a:ahLst/>
              <a:cxnLst/>
              <a:rect l="l" t="t" r="r" b="b"/>
              <a:pathLst>
                <a:path w="270886" h="183524" extrusionOk="0">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5" name="Google Shape;4875;p59"/>
          <p:cNvGrpSpPr/>
          <p:nvPr/>
        </p:nvGrpSpPr>
        <p:grpSpPr>
          <a:xfrm>
            <a:off x="7707090" y="1992664"/>
            <a:ext cx="286343" cy="286289"/>
            <a:chOff x="5243988" y="2762345"/>
            <a:chExt cx="506443" cy="506348"/>
          </a:xfrm>
        </p:grpSpPr>
        <p:sp>
          <p:nvSpPr>
            <p:cNvPr id="4876" name="Google Shape;4876;p59"/>
            <p:cNvSpPr/>
            <p:nvPr/>
          </p:nvSpPr>
          <p:spPr>
            <a:xfrm>
              <a:off x="5292375" y="3168586"/>
              <a:ext cx="62102" cy="14859"/>
            </a:xfrm>
            <a:custGeom>
              <a:avLst/>
              <a:gdLst/>
              <a:ahLst/>
              <a:cxnLst/>
              <a:rect l="l" t="t" r="r" b="b"/>
              <a:pathLst>
                <a:path w="62102" h="14859" extrusionOk="0">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7" name="Google Shape;4877;p59"/>
            <p:cNvSpPr/>
            <p:nvPr/>
          </p:nvSpPr>
          <p:spPr>
            <a:xfrm>
              <a:off x="5369432" y="3168586"/>
              <a:ext cx="32480" cy="14859"/>
            </a:xfrm>
            <a:custGeom>
              <a:avLst/>
              <a:gdLst/>
              <a:ahLst/>
              <a:cxnLst/>
              <a:rect l="l" t="t" r="r" b="b"/>
              <a:pathLst>
                <a:path w="32480" h="14859" extrusionOk="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8" name="Google Shape;4878;p59"/>
            <p:cNvSpPr/>
            <p:nvPr/>
          </p:nvSpPr>
          <p:spPr>
            <a:xfrm>
              <a:off x="5465349" y="3208210"/>
              <a:ext cx="35433" cy="14859"/>
            </a:xfrm>
            <a:custGeom>
              <a:avLst/>
              <a:gdLst/>
              <a:ahLst/>
              <a:cxnLst/>
              <a:rect l="l" t="t" r="r" b="b"/>
              <a:pathLst>
                <a:path w="35433" h="14859" extrusionOk="0">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59"/>
            <p:cNvSpPr/>
            <p:nvPr/>
          </p:nvSpPr>
          <p:spPr>
            <a:xfrm>
              <a:off x="5361526" y="3208210"/>
              <a:ext cx="88772" cy="14859"/>
            </a:xfrm>
            <a:custGeom>
              <a:avLst/>
              <a:gdLst/>
              <a:ahLst/>
              <a:cxnLst/>
              <a:rect l="l" t="t" r="r" b="b"/>
              <a:pathLst>
                <a:path w="88772" h="14859" extrusionOk="0">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59"/>
            <p:cNvSpPr/>
            <p:nvPr/>
          </p:nvSpPr>
          <p:spPr>
            <a:xfrm>
              <a:off x="5552121" y="3168586"/>
              <a:ext cx="81915" cy="14859"/>
            </a:xfrm>
            <a:custGeom>
              <a:avLst/>
              <a:gdLst/>
              <a:ahLst/>
              <a:cxnLst/>
              <a:rect l="l" t="t" r="r" b="b"/>
              <a:pathLst>
                <a:path w="81915" h="14859" extrusionOk="0">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59"/>
            <p:cNvSpPr/>
            <p:nvPr/>
          </p:nvSpPr>
          <p:spPr>
            <a:xfrm>
              <a:off x="5494781" y="3168586"/>
              <a:ext cx="42386" cy="14859"/>
            </a:xfrm>
            <a:custGeom>
              <a:avLst/>
              <a:gdLst/>
              <a:ahLst/>
              <a:cxnLst/>
              <a:rect l="l" t="t" r="r" b="b"/>
              <a:pathLst>
                <a:path w="42386" h="14859" extrusionOk="0">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59"/>
            <p:cNvSpPr/>
            <p:nvPr/>
          </p:nvSpPr>
          <p:spPr>
            <a:xfrm>
              <a:off x="5575362" y="3208210"/>
              <a:ext cx="117824" cy="14859"/>
            </a:xfrm>
            <a:custGeom>
              <a:avLst/>
              <a:gdLst/>
              <a:ahLst/>
              <a:cxnLst/>
              <a:rect l="l" t="t" r="r" b="b"/>
              <a:pathLst>
                <a:path w="117824" h="14859" extrusionOk="0">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59"/>
            <p:cNvSpPr/>
            <p:nvPr/>
          </p:nvSpPr>
          <p:spPr>
            <a:xfrm>
              <a:off x="5645086" y="3253835"/>
              <a:ext cx="105251" cy="14858"/>
            </a:xfrm>
            <a:custGeom>
              <a:avLst/>
              <a:gdLst/>
              <a:ahLst/>
              <a:cxnLst/>
              <a:rect l="l" t="t" r="r" b="b"/>
              <a:pathLst>
                <a:path w="105251" h="14858" extrusionOk="0">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59"/>
            <p:cNvSpPr/>
            <p:nvPr/>
          </p:nvSpPr>
          <p:spPr>
            <a:xfrm>
              <a:off x="5243988" y="3104197"/>
              <a:ext cx="506349" cy="34670"/>
            </a:xfrm>
            <a:custGeom>
              <a:avLst/>
              <a:gdLst/>
              <a:ahLst/>
              <a:cxnLst/>
              <a:rect l="l" t="t" r="r" b="b"/>
              <a:pathLst>
                <a:path w="506349" h="34670" extrusionOk="0">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59"/>
            <p:cNvSpPr/>
            <p:nvPr/>
          </p:nvSpPr>
          <p:spPr>
            <a:xfrm>
              <a:off x="5244178" y="3253835"/>
              <a:ext cx="381380" cy="14858"/>
            </a:xfrm>
            <a:custGeom>
              <a:avLst/>
              <a:gdLst/>
              <a:ahLst/>
              <a:cxnLst/>
              <a:rect l="l" t="t" r="r" b="b"/>
              <a:pathLst>
                <a:path w="381380" h="14858" extrusionOk="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59"/>
            <p:cNvSpPr/>
            <p:nvPr/>
          </p:nvSpPr>
          <p:spPr>
            <a:xfrm>
              <a:off x="5244273" y="2842545"/>
              <a:ext cx="506158" cy="246887"/>
            </a:xfrm>
            <a:custGeom>
              <a:avLst/>
              <a:gdLst/>
              <a:ahLst/>
              <a:cxnLst/>
              <a:rect l="l" t="t" r="r" b="b"/>
              <a:pathLst>
                <a:path w="506158" h="246887" extrusionOk="0">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59"/>
            <p:cNvSpPr/>
            <p:nvPr/>
          </p:nvSpPr>
          <p:spPr>
            <a:xfrm>
              <a:off x="5321045" y="2809684"/>
              <a:ext cx="61721" cy="61722"/>
            </a:xfrm>
            <a:custGeom>
              <a:avLst/>
              <a:gdLst/>
              <a:ahLst/>
              <a:cxnLst/>
              <a:rect l="l" t="t" r="r" b="b"/>
              <a:pathLst>
                <a:path w="61721" h="61722" extrusionOk="0">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59"/>
            <p:cNvSpPr/>
            <p:nvPr/>
          </p:nvSpPr>
          <p:spPr>
            <a:xfrm>
              <a:off x="5344477" y="2886265"/>
              <a:ext cx="14858" cy="32480"/>
            </a:xfrm>
            <a:custGeom>
              <a:avLst/>
              <a:gdLst/>
              <a:ahLst/>
              <a:cxnLst/>
              <a:rect l="l" t="t" r="r" b="b"/>
              <a:pathLst>
                <a:path w="14858" h="32480" extrusionOk="0">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59"/>
            <p:cNvSpPr/>
            <p:nvPr/>
          </p:nvSpPr>
          <p:spPr>
            <a:xfrm>
              <a:off x="5344477" y="2762345"/>
              <a:ext cx="14858" cy="32480"/>
            </a:xfrm>
            <a:custGeom>
              <a:avLst/>
              <a:gdLst/>
              <a:ahLst/>
              <a:cxnLst/>
              <a:rect l="l" t="t" r="r" b="b"/>
              <a:pathLst>
                <a:path w="14858" h="32480" extrusionOk="0">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59"/>
            <p:cNvSpPr/>
            <p:nvPr/>
          </p:nvSpPr>
          <p:spPr>
            <a:xfrm>
              <a:off x="5273801" y="2833115"/>
              <a:ext cx="32480" cy="14859"/>
            </a:xfrm>
            <a:custGeom>
              <a:avLst/>
              <a:gdLst/>
              <a:ahLst/>
              <a:cxnLst/>
              <a:rect l="l" t="t" r="r" b="b"/>
              <a:pathLst>
                <a:path w="32480" h="14859" extrusionOk="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59"/>
            <p:cNvSpPr/>
            <p:nvPr/>
          </p:nvSpPr>
          <p:spPr>
            <a:xfrm>
              <a:off x="5397531" y="2833115"/>
              <a:ext cx="32479" cy="14859"/>
            </a:xfrm>
            <a:custGeom>
              <a:avLst/>
              <a:gdLst/>
              <a:ahLst/>
              <a:cxnLst/>
              <a:rect l="l" t="t" r="r" b="b"/>
              <a:pathLst>
                <a:path w="32479" h="14859" extrusionOk="0">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59"/>
            <p:cNvSpPr/>
            <p:nvPr/>
          </p:nvSpPr>
          <p:spPr>
            <a:xfrm>
              <a:off x="5294518" y="2870692"/>
              <a:ext cx="27241" cy="27289"/>
            </a:xfrm>
            <a:custGeom>
              <a:avLst/>
              <a:gdLst/>
              <a:ahLst/>
              <a:cxnLst/>
              <a:rect l="l" t="t" r="r" b="b"/>
              <a:pathLst>
                <a:path w="27241" h="27289" extrusionOk="0">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59"/>
            <p:cNvSpPr/>
            <p:nvPr/>
          </p:nvSpPr>
          <p:spPr>
            <a:xfrm>
              <a:off x="5382053" y="2783062"/>
              <a:ext cx="27241" cy="27289"/>
            </a:xfrm>
            <a:custGeom>
              <a:avLst/>
              <a:gdLst/>
              <a:ahLst/>
              <a:cxnLst/>
              <a:rect l="l" t="t" r="r" b="b"/>
              <a:pathLst>
                <a:path w="27241" h="27289" extrusionOk="0">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59"/>
            <p:cNvSpPr/>
            <p:nvPr/>
          </p:nvSpPr>
          <p:spPr>
            <a:xfrm>
              <a:off x="5294518" y="2783157"/>
              <a:ext cx="27241" cy="27289"/>
            </a:xfrm>
            <a:custGeom>
              <a:avLst/>
              <a:gdLst/>
              <a:ahLst/>
              <a:cxnLst/>
              <a:rect l="l" t="t" r="r" b="b"/>
              <a:pathLst>
                <a:path w="27241" h="27289" extrusionOk="0">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59"/>
            <p:cNvSpPr/>
            <p:nvPr/>
          </p:nvSpPr>
          <p:spPr>
            <a:xfrm>
              <a:off x="5382053" y="2870692"/>
              <a:ext cx="27241" cy="27289"/>
            </a:xfrm>
            <a:custGeom>
              <a:avLst/>
              <a:gdLst/>
              <a:ahLst/>
              <a:cxnLst/>
              <a:rect l="l" t="t" r="r" b="b"/>
              <a:pathLst>
                <a:path w="27241" h="27289" extrusionOk="0">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6" name="Google Shape;4896;p59"/>
          <p:cNvGrpSpPr/>
          <p:nvPr/>
        </p:nvGrpSpPr>
        <p:grpSpPr>
          <a:xfrm>
            <a:off x="741579" y="2431963"/>
            <a:ext cx="235538" cy="290982"/>
            <a:chOff x="5930931" y="2838259"/>
            <a:chExt cx="345566" cy="426910"/>
          </a:xfrm>
        </p:grpSpPr>
        <p:sp>
          <p:nvSpPr>
            <p:cNvPr id="4897" name="Google Shape;4897;p59"/>
            <p:cNvSpPr/>
            <p:nvPr/>
          </p:nvSpPr>
          <p:spPr>
            <a:xfrm>
              <a:off x="6020942"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59"/>
            <p:cNvSpPr/>
            <p:nvPr/>
          </p:nvSpPr>
          <p:spPr>
            <a:xfrm>
              <a:off x="6147720"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59"/>
            <p:cNvSpPr/>
            <p:nvPr/>
          </p:nvSpPr>
          <p:spPr>
            <a:xfrm>
              <a:off x="5930931" y="3071145"/>
              <a:ext cx="345090" cy="194024"/>
            </a:xfrm>
            <a:custGeom>
              <a:avLst/>
              <a:gdLst/>
              <a:ahLst/>
              <a:cxnLst/>
              <a:rect l="l" t="t" r="r" b="b"/>
              <a:pathLst>
                <a:path w="345090" h="194024" extrusionOk="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59"/>
            <p:cNvSpPr/>
            <p:nvPr/>
          </p:nvSpPr>
          <p:spPr>
            <a:xfrm>
              <a:off x="5931121" y="2838259"/>
              <a:ext cx="345376" cy="340233"/>
            </a:xfrm>
            <a:custGeom>
              <a:avLst/>
              <a:gdLst/>
              <a:ahLst/>
              <a:cxnLst/>
              <a:rect l="l" t="t" r="r" b="b"/>
              <a:pathLst>
                <a:path w="345376" h="340233" extrusionOk="0">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59"/>
            <p:cNvSpPr/>
            <p:nvPr/>
          </p:nvSpPr>
          <p:spPr>
            <a:xfrm>
              <a:off x="5967412" y="3053429"/>
              <a:ext cx="272224" cy="179641"/>
            </a:xfrm>
            <a:custGeom>
              <a:avLst/>
              <a:gdLst/>
              <a:ahLst/>
              <a:cxnLst/>
              <a:rect l="l" t="t" r="r" b="b"/>
              <a:pathLst>
                <a:path w="272224" h="179641" extrusionOk="0">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59"/>
            <p:cNvSpPr/>
            <p:nvPr/>
          </p:nvSpPr>
          <p:spPr>
            <a:xfrm>
              <a:off x="6072091" y="3078384"/>
              <a:ext cx="63246" cy="46863"/>
            </a:xfrm>
            <a:custGeom>
              <a:avLst/>
              <a:gdLst/>
              <a:ahLst/>
              <a:cxnLst/>
              <a:rect l="l" t="t" r="r" b="b"/>
              <a:pathLst>
                <a:path w="63246" h="46863" extrusionOk="0">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3" name="Google Shape;4903;p59"/>
          <p:cNvGrpSpPr/>
          <p:nvPr/>
        </p:nvGrpSpPr>
        <p:grpSpPr>
          <a:xfrm>
            <a:off x="2021371" y="2447288"/>
            <a:ext cx="294392" cy="260333"/>
            <a:chOff x="6410514" y="2827010"/>
            <a:chExt cx="482610" cy="426776"/>
          </a:xfrm>
        </p:grpSpPr>
        <p:sp>
          <p:nvSpPr>
            <p:cNvPr id="4904" name="Google Shape;4904;p59"/>
            <p:cNvSpPr/>
            <p:nvPr/>
          </p:nvSpPr>
          <p:spPr>
            <a:xfrm>
              <a:off x="6410514" y="2827010"/>
              <a:ext cx="482610" cy="426776"/>
            </a:xfrm>
            <a:custGeom>
              <a:avLst/>
              <a:gdLst/>
              <a:ahLst/>
              <a:cxnLst/>
              <a:rect l="l" t="t" r="r" b="b"/>
              <a:pathLst>
                <a:path w="482610" h="426776" extrusionOk="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59"/>
            <p:cNvSpPr/>
            <p:nvPr/>
          </p:nvSpPr>
          <p:spPr>
            <a:xfrm>
              <a:off x="6510203" y="2962323"/>
              <a:ext cx="75782" cy="42853"/>
            </a:xfrm>
            <a:custGeom>
              <a:avLst/>
              <a:gdLst/>
              <a:ahLst/>
              <a:cxnLst/>
              <a:rect l="l" t="t" r="r" b="b"/>
              <a:pathLst>
                <a:path w="75782" h="42853" extrusionOk="0">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59"/>
            <p:cNvSpPr/>
            <p:nvPr/>
          </p:nvSpPr>
          <p:spPr>
            <a:xfrm>
              <a:off x="6717039" y="2962570"/>
              <a:ext cx="75181" cy="42566"/>
            </a:xfrm>
            <a:custGeom>
              <a:avLst/>
              <a:gdLst/>
              <a:ahLst/>
              <a:cxnLst/>
              <a:rect l="l" t="t" r="r" b="b"/>
              <a:pathLst>
                <a:path w="75181" h="42566" extrusionOk="0">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7" name="Google Shape;4907;p59"/>
          <p:cNvGrpSpPr/>
          <p:nvPr/>
        </p:nvGrpSpPr>
        <p:grpSpPr>
          <a:xfrm>
            <a:off x="2901271" y="2434311"/>
            <a:ext cx="286370" cy="286287"/>
            <a:chOff x="7074187" y="2821019"/>
            <a:chExt cx="473261" cy="473201"/>
          </a:xfrm>
        </p:grpSpPr>
        <p:sp>
          <p:nvSpPr>
            <p:cNvPr id="4908" name="Google Shape;4908;p59"/>
            <p:cNvSpPr/>
            <p:nvPr/>
          </p:nvSpPr>
          <p:spPr>
            <a:xfrm>
              <a:off x="7103053" y="3059310"/>
              <a:ext cx="205978" cy="206049"/>
            </a:xfrm>
            <a:custGeom>
              <a:avLst/>
              <a:gdLst/>
              <a:ahLst/>
              <a:cxnLst/>
              <a:rect l="l" t="t" r="r" b="b"/>
              <a:pathLst>
                <a:path w="205978" h="206049" extrusionOk="0">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9" name="Google Shape;4909;p59"/>
            <p:cNvSpPr/>
            <p:nvPr/>
          </p:nvSpPr>
          <p:spPr>
            <a:xfrm>
              <a:off x="7218116" y="3052548"/>
              <a:ext cx="97678" cy="97655"/>
            </a:xfrm>
            <a:custGeom>
              <a:avLst/>
              <a:gdLst/>
              <a:ahLst/>
              <a:cxnLst/>
              <a:rect l="l" t="t" r="r" b="b"/>
              <a:pathLst>
                <a:path w="97678" h="97655" extrusionOk="0">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0" name="Google Shape;4910;p59"/>
            <p:cNvSpPr/>
            <p:nvPr/>
          </p:nvSpPr>
          <p:spPr>
            <a:xfrm>
              <a:off x="7285171" y="3030069"/>
              <a:ext cx="53101" cy="53078"/>
            </a:xfrm>
            <a:custGeom>
              <a:avLst/>
              <a:gdLst/>
              <a:ahLst/>
              <a:cxnLst/>
              <a:rect l="l" t="t" r="r" b="b"/>
              <a:pathLst>
                <a:path w="53101" h="53078" extrusionOk="0">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59"/>
            <p:cNvSpPr/>
            <p:nvPr/>
          </p:nvSpPr>
          <p:spPr>
            <a:xfrm>
              <a:off x="7074187" y="2821019"/>
              <a:ext cx="473261" cy="473201"/>
            </a:xfrm>
            <a:custGeom>
              <a:avLst/>
              <a:gdLst/>
              <a:ahLst/>
              <a:cxnLst/>
              <a:rect l="l" t="t" r="r" b="b"/>
              <a:pathLst>
                <a:path w="473261" h="473201" extrusionOk="0">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2" name="Google Shape;4912;p59"/>
          <p:cNvGrpSpPr/>
          <p:nvPr/>
        </p:nvGrpSpPr>
        <p:grpSpPr>
          <a:xfrm>
            <a:off x="3784900" y="2431822"/>
            <a:ext cx="267621" cy="291265"/>
            <a:chOff x="7728282" y="2752760"/>
            <a:chExt cx="500133" cy="544318"/>
          </a:xfrm>
        </p:grpSpPr>
        <p:sp>
          <p:nvSpPr>
            <p:cNvPr id="4913" name="Google Shape;4913;p59"/>
            <p:cNvSpPr/>
            <p:nvPr/>
          </p:nvSpPr>
          <p:spPr>
            <a:xfrm>
              <a:off x="8102535" y="2797492"/>
              <a:ext cx="16002" cy="16002"/>
            </a:xfrm>
            <a:custGeom>
              <a:avLst/>
              <a:gdLst/>
              <a:ahLst/>
              <a:cxnLst/>
              <a:rect l="l" t="t" r="r" b="b"/>
              <a:pathLst>
                <a:path w="16002" h="16002" extrusionOk="0">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59"/>
            <p:cNvSpPr/>
            <p:nvPr/>
          </p:nvSpPr>
          <p:spPr>
            <a:xfrm>
              <a:off x="7728282" y="2752760"/>
              <a:ext cx="500133" cy="544318"/>
            </a:xfrm>
            <a:custGeom>
              <a:avLst/>
              <a:gdLst/>
              <a:ahLst/>
              <a:cxnLst/>
              <a:rect l="l" t="t" r="r" b="b"/>
              <a:pathLst>
                <a:path w="500133" h="544318" extrusionOk="0">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5" name="Google Shape;4915;p59"/>
          <p:cNvGrpSpPr/>
          <p:nvPr/>
        </p:nvGrpSpPr>
        <p:grpSpPr>
          <a:xfrm>
            <a:off x="5952902" y="2438525"/>
            <a:ext cx="294361" cy="277859"/>
            <a:chOff x="8345349" y="2840924"/>
            <a:chExt cx="505948" cy="477585"/>
          </a:xfrm>
        </p:grpSpPr>
        <p:sp>
          <p:nvSpPr>
            <p:cNvPr id="4916" name="Google Shape;4916;p59"/>
            <p:cNvSpPr/>
            <p:nvPr/>
          </p:nvSpPr>
          <p:spPr>
            <a:xfrm>
              <a:off x="8345349" y="2840924"/>
              <a:ext cx="505948" cy="477585"/>
            </a:xfrm>
            <a:custGeom>
              <a:avLst/>
              <a:gdLst/>
              <a:ahLst/>
              <a:cxnLst/>
              <a:rect l="l" t="t" r="r" b="b"/>
              <a:pathLst>
                <a:path w="505948" h="477585" extrusionOk="0">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59"/>
            <p:cNvSpPr/>
            <p:nvPr/>
          </p:nvSpPr>
          <p:spPr>
            <a:xfrm>
              <a:off x="8756683" y="2923287"/>
              <a:ext cx="59875" cy="59942"/>
            </a:xfrm>
            <a:custGeom>
              <a:avLst/>
              <a:gdLst/>
              <a:ahLst/>
              <a:cxnLst/>
              <a:rect l="l" t="t" r="r" b="b"/>
              <a:pathLst>
                <a:path w="59875" h="59942" extrusionOk="0">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59"/>
            <p:cNvSpPr/>
            <p:nvPr/>
          </p:nvSpPr>
          <p:spPr>
            <a:xfrm>
              <a:off x="8379930" y="3209766"/>
              <a:ext cx="87761" cy="66356"/>
            </a:xfrm>
            <a:custGeom>
              <a:avLst/>
              <a:gdLst/>
              <a:ahLst/>
              <a:cxnLst/>
              <a:rect l="l" t="t" r="r" b="b"/>
              <a:pathLst>
                <a:path w="87761" h="66356" extrusionOk="0">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59"/>
            <p:cNvSpPr/>
            <p:nvPr/>
          </p:nvSpPr>
          <p:spPr>
            <a:xfrm>
              <a:off x="8740330" y="289236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59"/>
            <p:cNvSpPr/>
            <p:nvPr/>
          </p:nvSpPr>
          <p:spPr>
            <a:xfrm>
              <a:off x="8706421" y="288293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59"/>
            <p:cNvSpPr/>
            <p:nvPr/>
          </p:nvSpPr>
          <p:spPr>
            <a:xfrm>
              <a:off x="8805385" y="3008661"/>
              <a:ext cx="14858" cy="14859"/>
            </a:xfrm>
            <a:custGeom>
              <a:avLst/>
              <a:gdLst/>
              <a:ahLst/>
              <a:cxnLst/>
              <a:rect l="l" t="t" r="r" b="b"/>
              <a:pathLst>
                <a:path w="14858" h="14859" extrusionOk="0">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2" name="Google Shape;4922;p59"/>
          <p:cNvGrpSpPr/>
          <p:nvPr/>
        </p:nvGrpSpPr>
        <p:grpSpPr>
          <a:xfrm>
            <a:off x="7707078" y="2434277"/>
            <a:ext cx="286368" cy="286355"/>
            <a:chOff x="9062809" y="2809494"/>
            <a:chExt cx="438005" cy="438053"/>
          </a:xfrm>
        </p:grpSpPr>
        <p:sp>
          <p:nvSpPr>
            <p:cNvPr id="4923" name="Google Shape;4923;p59"/>
            <p:cNvSpPr/>
            <p:nvPr/>
          </p:nvSpPr>
          <p:spPr>
            <a:xfrm>
              <a:off x="9418271" y="3052810"/>
              <a:ext cx="82528" cy="26622"/>
            </a:xfrm>
            <a:custGeom>
              <a:avLst/>
              <a:gdLst/>
              <a:ahLst/>
              <a:cxnLst/>
              <a:rect l="l" t="t" r="r" b="b"/>
              <a:pathLst>
                <a:path w="82528" h="26622" extrusionOk="0">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59"/>
            <p:cNvSpPr/>
            <p:nvPr/>
          </p:nvSpPr>
          <p:spPr>
            <a:xfrm>
              <a:off x="9063037" y="2809494"/>
              <a:ext cx="437757" cy="303085"/>
            </a:xfrm>
            <a:custGeom>
              <a:avLst/>
              <a:gdLst/>
              <a:ahLst/>
              <a:cxnLst/>
              <a:rect l="l" t="t" r="r" b="b"/>
              <a:pathLst>
                <a:path w="437757" h="303085" extrusionOk="0">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59"/>
            <p:cNvSpPr/>
            <p:nvPr/>
          </p:nvSpPr>
          <p:spPr>
            <a:xfrm>
              <a:off x="9063013" y="3234689"/>
              <a:ext cx="437720" cy="12858"/>
            </a:xfrm>
            <a:custGeom>
              <a:avLst/>
              <a:gdLst/>
              <a:ahLst/>
              <a:cxnLst/>
              <a:rect l="l" t="t" r="r" b="b"/>
              <a:pathLst>
                <a:path w="437720" h="12858" extrusionOk="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59"/>
            <p:cNvSpPr/>
            <p:nvPr/>
          </p:nvSpPr>
          <p:spPr>
            <a:xfrm>
              <a:off x="9062809" y="3079359"/>
              <a:ext cx="438005" cy="113040"/>
            </a:xfrm>
            <a:custGeom>
              <a:avLst/>
              <a:gdLst/>
              <a:ahLst/>
              <a:cxnLst/>
              <a:rect l="l" t="t" r="r" b="b"/>
              <a:pathLst>
                <a:path w="438005" h="113040" extrusionOk="0">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7" name="Google Shape;4927;p59"/>
          <p:cNvGrpSpPr/>
          <p:nvPr/>
        </p:nvGrpSpPr>
        <p:grpSpPr>
          <a:xfrm>
            <a:off x="8145441" y="2453754"/>
            <a:ext cx="281189" cy="247401"/>
            <a:chOff x="2691097" y="3631310"/>
            <a:chExt cx="470058" cy="413575"/>
          </a:xfrm>
        </p:grpSpPr>
        <p:sp>
          <p:nvSpPr>
            <p:cNvPr id="4928" name="Google Shape;4928;p59"/>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59"/>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59"/>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59"/>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59"/>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3" name="Google Shape;4933;p59"/>
          <p:cNvSpPr/>
          <p:nvPr/>
        </p:nvSpPr>
        <p:spPr>
          <a:xfrm>
            <a:off x="1152054" y="2866362"/>
            <a:ext cx="286511" cy="286512"/>
          </a:xfrm>
          <a:custGeom>
            <a:avLst/>
            <a:gdLst/>
            <a:ahLst/>
            <a:cxnLst/>
            <a:rect l="l" t="t" r="r" b="b"/>
            <a:pathLst>
              <a:path w="487679" h="487680" extrusionOk="0">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4" name="Google Shape;4934;p59"/>
          <p:cNvGrpSpPr/>
          <p:nvPr/>
        </p:nvGrpSpPr>
        <p:grpSpPr>
          <a:xfrm>
            <a:off x="2457541" y="2881442"/>
            <a:ext cx="294371" cy="256351"/>
            <a:chOff x="4115847" y="3637978"/>
            <a:chExt cx="538353" cy="468821"/>
          </a:xfrm>
        </p:grpSpPr>
        <p:sp>
          <p:nvSpPr>
            <p:cNvPr id="4935" name="Google Shape;4935;p59"/>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59"/>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59"/>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8" name="Google Shape;4938;p59"/>
          <p:cNvSpPr/>
          <p:nvPr/>
        </p:nvSpPr>
        <p:spPr>
          <a:xfrm>
            <a:off x="3334190" y="2903819"/>
            <a:ext cx="294628" cy="211597"/>
          </a:xfrm>
          <a:custGeom>
            <a:avLst/>
            <a:gdLst/>
            <a:ahLst/>
            <a:cxnLst/>
            <a:rect l="l" t="t" r="r" b="b"/>
            <a:pathLst>
              <a:path w="583421" h="419004" extrusionOk="0">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59"/>
          <p:cNvSpPr/>
          <p:nvPr/>
        </p:nvSpPr>
        <p:spPr>
          <a:xfrm>
            <a:off x="3781151" y="2869503"/>
            <a:ext cx="275118" cy="280229"/>
          </a:xfrm>
          <a:custGeom>
            <a:avLst/>
            <a:gdLst/>
            <a:ahLst/>
            <a:cxnLst/>
            <a:rect l="l" t="t" r="r" b="b"/>
            <a:pathLst>
              <a:path w="416846" h="424590" extrusionOk="0">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59"/>
          <p:cNvSpPr/>
          <p:nvPr/>
        </p:nvSpPr>
        <p:spPr>
          <a:xfrm>
            <a:off x="3564761" y="3927092"/>
            <a:ext cx="9148" cy="15283"/>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1" name="Google Shape;4941;p59"/>
          <p:cNvGrpSpPr/>
          <p:nvPr/>
        </p:nvGrpSpPr>
        <p:grpSpPr>
          <a:xfrm>
            <a:off x="4643949" y="2885361"/>
            <a:ext cx="294618" cy="248513"/>
            <a:chOff x="6135242" y="3623482"/>
            <a:chExt cx="551307" cy="465032"/>
          </a:xfrm>
        </p:grpSpPr>
        <p:sp>
          <p:nvSpPr>
            <p:cNvPr id="4942" name="Google Shape;4942;p59"/>
            <p:cNvSpPr/>
            <p:nvPr/>
          </p:nvSpPr>
          <p:spPr>
            <a:xfrm>
              <a:off x="6240398"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59"/>
            <p:cNvSpPr/>
            <p:nvPr/>
          </p:nvSpPr>
          <p:spPr>
            <a:xfrm>
              <a:off x="6393370"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4" name="Google Shape;4944;p59"/>
            <p:cNvSpPr/>
            <p:nvPr/>
          </p:nvSpPr>
          <p:spPr>
            <a:xfrm>
              <a:off x="6342411"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59"/>
            <p:cNvSpPr/>
            <p:nvPr/>
          </p:nvSpPr>
          <p:spPr>
            <a:xfrm>
              <a:off x="6291357"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59"/>
            <p:cNvSpPr/>
            <p:nvPr/>
          </p:nvSpPr>
          <p:spPr>
            <a:xfrm>
              <a:off x="6240398"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59"/>
            <p:cNvSpPr/>
            <p:nvPr/>
          </p:nvSpPr>
          <p:spPr>
            <a:xfrm>
              <a:off x="6342411"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59"/>
            <p:cNvSpPr/>
            <p:nvPr/>
          </p:nvSpPr>
          <p:spPr>
            <a:xfrm>
              <a:off x="6291357"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59"/>
            <p:cNvSpPr/>
            <p:nvPr/>
          </p:nvSpPr>
          <p:spPr>
            <a:xfrm>
              <a:off x="6214014"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59"/>
            <p:cNvSpPr/>
            <p:nvPr/>
          </p:nvSpPr>
          <p:spPr>
            <a:xfrm>
              <a:off x="6366985"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59"/>
            <p:cNvSpPr/>
            <p:nvPr/>
          </p:nvSpPr>
          <p:spPr>
            <a:xfrm>
              <a:off x="6316027"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59"/>
            <p:cNvSpPr/>
            <p:nvPr/>
          </p:nvSpPr>
          <p:spPr>
            <a:xfrm>
              <a:off x="6264972"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59"/>
            <p:cNvSpPr/>
            <p:nvPr/>
          </p:nvSpPr>
          <p:spPr>
            <a:xfrm>
              <a:off x="6316027"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59"/>
            <p:cNvSpPr/>
            <p:nvPr/>
          </p:nvSpPr>
          <p:spPr>
            <a:xfrm>
              <a:off x="6264972"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59"/>
            <p:cNvSpPr/>
            <p:nvPr/>
          </p:nvSpPr>
          <p:spPr>
            <a:xfrm>
              <a:off x="6135242" y="3623482"/>
              <a:ext cx="551307" cy="465032"/>
            </a:xfrm>
            <a:custGeom>
              <a:avLst/>
              <a:gdLst/>
              <a:ahLst/>
              <a:cxnLst/>
              <a:rect l="l" t="t" r="r" b="b"/>
              <a:pathLst>
                <a:path w="551307" h="465032" extrusionOk="0">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59"/>
            <p:cNvSpPr/>
            <p:nvPr/>
          </p:nvSpPr>
          <p:spPr>
            <a:xfrm>
              <a:off x="6558176" y="3967472"/>
              <a:ext cx="23860" cy="23860"/>
            </a:xfrm>
            <a:custGeom>
              <a:avLst/>
              <a:gdLst/>
              <a:ahLst/>
              <a:cxnLst/>
              <a:rect l="l" t="t" r="r" b="b"/>
              <a:pathLst>
                <a:path w="23860" h="23860" extrusionOk="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59"/>
            <p:cNvSpPr/>
            <p:nvPr/>
          </p:nvSpPr>
          <p:spPr>
            <a:xfrm>
              <a:off x="6522076" y="39314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59"/>
            <p:cNvSpPr/>
            <p:nvPr/>
          </p:nvSpPr>
          <p:spPr>
            <a:xfrm>
              <a:off x="6486072" y="38953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59"/>
            <p:cNvSpPr/>
            <p:nvPr/>
          </p:nvSpPr>
          <p:spPr>
            <a:xfrm>
              <a:off x="6457782" y="3995761"/>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59"/>
            <p:cNvSpPr/>
            <p:nvPr/>
          </p:nvSpPr>
          <p:spPr>
            <a:xfrm>
              <a:off x="6421682" y="3959661"/>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59"/>
            <p:cNvSpPr/>
            <p:nvPr/>
          </p:nvSpPr>
          <p:spPr>
            <a:xfrm>
              <a:off x="6508265" y="3980045"/>
              <a:ext cx="23860" cy="23860"/>
            </a:xfrm>
            <a:custGeom>
              <a:avLst/>
              <a:gdLst/>
              <a:ahLst/>
              <a:cxnLst/>
              <a:rect l="l" t="t" r="r" b="b"/>
              <a:pathLst>
                <a:path w="23860" h="23860" extrusionOk="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59"/>
            <p:cNvSpPr/>
            <p:nvPr/>
          </p:nvSpPr>
          <p:spPr>
            <a:xfrm>
              <a:off x="6472165" y="3944040"/>
              <a:ext cx="23860" cy="23860"/>
            </a:xfrm>
            <a:custGeom>
              <a:avLst/>
              <a:gdLst/>
              <a:ahLst/>
              <a:cxnLst/>
              <a:rect l="l" t="t" r="r" b="b"/>
              <a:pathLst>
                <a:path w="23860" h="23860" extrusionOk="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59"/>
            <p:cNvSpPr/>
            <p:nvPr/>
          </p:nvSpPr>
          <p:spPr>
            <a:xfrm>
              <a:off x="6406823" y="4009382"/>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4" name="Google Shape;4964;p59"/>
          <p:cNvGrpSpPr/>
          <p:nvPr/>
        </p:nvGrpSpPr>
        <p:grpSpPr>
          <a:xfrm>
            <a:off x="1590783" y="2901856"/>
            <a:ext cx="286274" cy="215523"/>
            <a:chOff x="3657504" y="1595437"/>
            <a:chExt cx="4876896" cy="3671600"/>
          </a:xfrm>
        </p:grpSpPr>
        <p:sp>
          <p:nvSpPr>
            <p:cNvPr id="4965" name="Google Shape;4965;p59"/>
            <p:cNvSpPr/>
            <p:nvPr/>
          </p:nvSpPr>
          <p:spPr>
            <a:xfrm>
              <a:off x="6024657" y="1595437"/>
              <a:ext cx="142684" cy="760190"/>
            </a:xfrm>
            <a:custGeom>
              <a:avLst/>
              <a:gdLst/>
              <a:ahLst/>
              <a:cxnLst/>
              <a:rect l="l" t="t" r="r" b="b"/>
              <a:pathLst>
                <a:path w="142684" h="760190" extrusionOk="0">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6" name="Google Shape;4966;p59"/>
            <p:cNvSpPr/>
            <p:nvPr/>
          </p:nvSpPr>
          <p:spPr>
            <a:xfrm>
              <a:off x="4662538" y="2091169"/>
              <a:ext cx="539584" cy="615720"/>
            </a:xfrm>
            <a:custGeom>
              <a:avLst/>
              <a:gdLst/>
              <a:ahLst/>
              <a:cxnLst/>
              <a:rect l="l" t="t" r="r" b="b"/>
              <a:pathLst>
                <a:path w="539584" h="615720" extrusionOk="0">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7" name="Google Shape;4967;p59"/>
            <p:cNvSpPr/>
            <p:nvPr/>
          </p:nvSpPr>
          <p:spPr>
            <a:xfrm>
              <a:off x="3937772" y="3346365"/>
              <a:ext cx="750865" cy="249988"/>
            </a:xfrm>
            <a:custGeom>
              <a:avLst/>
              <a:gdLst/>
              <a:ahLst/>
              <a:cxnLst/>
              <a:rect l="l" t="t" r="r" b="b"/>
              <a:pathLst>
                <a:path w="750865" h="249988" extrusionOk="0">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59"/>
            <p:cNvSpPr/>
            <p:nvPr/>
          </p:nvSpPr>
          <p:spPr>
            <a:xfrm>
              <a:off x="7503388" y="3346487"/>
              <a:ext cx="750810" cy="249961"/>
            </a:xfrm>
            <a:custGeom>
              <a:avLst/>
              <a:gdLst/>
              <a:ahLst/>
              <a:cxnLst/>
              <a:rect l="l" t="t" r="r" b="b"/>
              <a:pathLst>
                <a:path w="750810" h="249961" extrusionOk="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59"/>
            <p:cNvSpPr/>
            <p:nvPr/>
          </p:nvSpPr>
          <p:spPr>
            <a:xfrm>
              <a:off x="6989781" y="2091073"/>
              <a:ext cx="539584" cy="615740"/>
            </a:xfrm>
            <a:custGeom>
              <a:avLst/>
              <a:gdLst/>
              <a:ahLst/>
              <a:cxnLst/>
              <a:rect l="l" t="t" r="r" b="b"/>
              <a:pathLst>
                <a:path w="539584" h="615740" extrusionOk="0">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59"/>
            <p:cNvSpPr/>
            <p:nvPr/>
          </p:nvSpPr>
          <p:spPr>
            <a:xfrm>
              <a:off x="5426757" y="2071861"/>
              <a:ext cx="227013" cy="374083"/>
            </a:xfrm>
            <a:custGeom>
              <a:avLst/>
              <a:gdLst/>
              <a:ahLst/>
              <a:cxnLst/>
              <a:rect l="l" t="t" r="r" b="b"/>
              <a:pathLst>
                <a:path w="227013" h="374083" extrusionOk="0">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59"/>
            <p:cNvSpPr/>
            <p:nvPr/>
          </p:nvSpPr>
          <p:spPr>
            <a:xfrm>
              <a:off x="4510893" y="2840494"/>
              <a:ext cx="356050" cy="265236"/>
            </a:xfrm>
            <a:custGeom>
              <a:avLst/>
              <a:gdLst/>
              <a:ahLst/>
              <a:cxnLst/>
              <a:rect l="l" t="t" r="r" b="b"/>
              <a:pathLst>
                <a:path w="356050" h="265236" extrusionOk="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59"/>
            <p:cNvSpPr/>
            <p:nvPr/>
          </p:nvSpPr>
          <p:spPr>
            <a:xfrm>
              <a:off x="7324959" y="2840589"/>
              <a:ext cx="356050" cy="265798"/>
            </a:xfrm>
            <a:custGeom>
              <a:avLst/>
              <a:gdLst/>
              <a:ahLst/>
              <a:cxnLst/>
              <a:rect l="l" t="t" r="r" b="b"/>
              <a:pathLst>
                <a:path w="356050" h="265798" extrusionOk="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59"/>
            <p:cNvSpPr/>
            <p:nvPr/>
          </p:nvSpPr>
          <p:spPr>
            <a:xfrm>
              <a:off x="6538096" y="2071861"/>
              <a:ext cx="227089" cy="374253"/>
            </a:xfrm>
            <a:custGeom>
              <a:avLst/>
              <a:gdLst/>
              <a:ahLst/>
              <a:cxnLst/>
              <a:rect l="l" t="t" r="r" b="b"/>
              <a:pathLst>
                <a:path w="227089" h="374253" extrusionOk="0">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59"/>
            <p:cNvSpPr/>
            <p:nvPr/>
          </p:nvSpPr>
          <p:spPr>
            <a:xfrm>
              <a:off x="3657600" y="2607087"/>
              <a:ext cx="4876800" cy="1441132"/>
            </a:xfrm>
            <a:custGeom>
              <a:avLst/>
              <a:gdLst/>
              <a:ahLst/>
              <a:cxnLst/>
              <a:rect l="l" t="t" r="r" b="b"/>
              <a:pathLst>
                <a:path w="4876800" h="1441132" extrusionOk="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59"/>
            <p:cNvSpPr/>
            <p:nvPr/>
          </p:nvSpPr>
          <p:spPr>
            <a:xfrm>
              <a:off x="3657504" y="4532756"/>
              <a:ext cx="4876799" cy="313943"/>
            </a:xfrm>
            <a:custGeom>
              <a:avLst/>
              <a:gdLst/>
              <a:ahLst/>
              <a:cxnLst/>
              <a:rect l="l" t="t" r="r" b="b"/>
              <a:pathLst>
                <a:path w="4876799" h="313943" extrusionOk="0">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59"/>
            <p:cNvSpPr/>
            <p:nvPr/>
          </p:nvSpPr>
          <p:spPr>
            <a:xfrm>
              <a:off x="3657600" y="4151756"/>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59"/>
            <p:cNvSpPr/>
            <p:nvPr/>
          </p:nvSpPr>
          <p:spPr>
            <a:xfrm>
              <a:off x="3657600" y="4953094"/>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81"/>
        <p:cNvGrpSpPr/>
        <p:nvPr/>
      </p:nvGrpSpPr>
      <p:grpSpPr>
        <a:xfrm>
          <a:off x="0" y="0"/>
          <a:ext cx="0" cy="0"/>
          <a:chOff x="0" y="0"/>
          <a:chExt cx="0" cy="0"/>
        </a:xfrm>
      </p:grpSpPr>
      <p:sp>
        <p:nvSpPr>
          <p:cNvPr id="4982" name="Google Shape;4982;p60"/>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3" name="Google Shape;4983;p60"/>
          <p:cNvSpPr/>
          <p:nvPr/>
        </p:nvSpPr>
        <p:spPr>
          <a:xfrm>
            <a:off x="6830569" y="2861167"/>
            <a:ext cx="291347" cy="29166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4" name="Google Shape;4984;p60"/>
          <p:cNvGrpSpPr/>
          <p:nvPr/>
        </p:nvGrpSpPr>
        <p:grpSpPr>
          <a:xfrm>
            <a:off x="7264578" y="2860695"/>
            <a:ext cx="288091" cy="292613"/>
            <a:chOff x="3303268" y="3817349"/>
            <a:chExt cx="346056" cy="345674"/>
          </a:xfrm>
        </p:grpSpPr>
        <p:sp>
          <p:nvSpPr>
            <p:cNvPr id="4985" name="Google Shape;4985;p6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0"/>
          <p:cNvGrpSpPr/>
          <p:nvPr/>
        </p:nvGrpSpPr>
        <p:grpSpPr>
          <a:xfrm>
            <a:off x="7706952" y="2860695"/>
            <a:ext cx="292625" cy="292613"/>
            <a:chOff x="3752358" y="3817349"/>
            <a:chExt cx="346056" cy="345674"/>
          </a:xfrm>
        </p:grpSpPr>
        <p:sp>
          <p:nvSpPr>
            <p:cNvPr id="4990" name="Google Shape;4990;p6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0"/>
          <p:cNvGrpSpPr/>
          <p:nvPr/>
        </p:nvGrpSpPr>
        <p:grpSpPr>
          <a:xfrm>
            <a:off x="1146973" y="3308818"/>
            <a:ext cx="290210" cy="289951"/>
            <a:chOff x="5100008" y="3817349"/>
            <a:chExt cx="346024" cy="345674"/>
          </a:xfrm>
        </p:grpSpPr>
        <p:sp>
          <p:nvSpPr>
            <p:cNvPr id="4995" name="Google Shape;4995;p60"/>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60"/>
          <p:cNvGrpSpPr/>
          <p:nvPr/>
        </p:nvGrpSpPr>
        <p:grpSpPr>
          <a:xfrm>
            <a:off x="2021604" y="3307487"/>
            <a:ext cx="292613" cy="292613"/>
            <a:chOff x="5998919" y="3817349"/>
            <a:chExt cx="345674" cy="345674"/>
          </a:xfrm>
        </p:grpSpPr>
        <p:sp>
          <p:nvSpPr>
            <p:cNvPr id="4999" name="Google Shape;4999;p60"/>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707757" y="3308835"/>
            <a:ext cx="290210" cy="289917"/>
            <a:chOff x="4650919" y="3817349"/>
            <a:chExt cx="346024" cy="345674"/>
          </a:xfrm>
        </p:grpSpPr>
        <p:sp>
          <p:nvSpPr>
            <p:cNvPr id="5003" name="Google Shape;5003;p60"/>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0"/>
          <p:cNvGrpSpPr/>
          <p:nvPr/>
        </p:nvGrpSpPr>
        <p:grpSpPr>
          <a:xfrm>
            <a:off x="1587371" y="3307487"/>
            <a:ext cx="292620" cy="292613"/>
            <a:chOff x="5549861" y="3817349"/>
            <a:chExt cx="345642" cy="345674"/>
          </a:xfrm>
        </p:grpSpPr>
        <p:sp>
          <p:nvSpPr>
            <p:cNvPr id="5007" name="Google Shape;5007;p6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0"/>
          <p:cNvGrpSpPr/>
          <p:nvPr/>
        </p:nvGrpSpPr>
        <p:grpSpPr>
          <a:xfrm>
            <a:off x="5079755" y="1998883"/>
            <a:ext cx="294903" cy="275962"/>
            <a:chOff x="2766264" y="3394042"/>
            <a:chExt cx="294873" cy="275934"/>
          </a:xfrm>
        </p:grpSpPr>
        <p:sp>
          <p:nvSpPr>
            <p:cNvPr id="5011" name="Google Shape;5011;p60"/>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0"/>
          <p:cNvGrpSpPr/>
          <p:nvPr/>
        </p:nvGrpSpPr>
        <p:grpSpPr>
          <a:xfrm>
            <a:off x="4215651" y="2043361"/>
            <a:ext cx="280913" cy="187008"/>
            <a:chOff x="4629306" y="3409193"/>
            <a:chExt cx="367255" cy="244486"/>
          </a:xfrm>
        </p:grpSpPr>
        <p:sp>
          <p:nvSpPr>
            <p:cNvPr id="5016" name="Google Shape;5016;p60"/>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0"/>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0"/>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0"/>
          <p:cNvGrpSpPr/>
          <p:nvPr/>
        </p:nvGrpSpPr>
        <p:grpSpPr>
          <a:xfrm>
            <a:off x="4644456" y="3306299"/>
            <a:ext cx="294987" cy="294987"/>
            <a:chOff x="7957483" y="3350848"/>
            <a:chExt cx="357387" cy="357387"/>
          </a:xfrm>
        </p:grpSpPr>
        <p:sp>
          <p:nvSpPr>
            <p:cNvPr id="5027" name="Google Shape;5027;p60"/>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60"/>
          <p:cNvGrpSpPr/>
          <p:nvPr/>
        </p:nvGrpSpPr>
        <p:grpSpPr>
          <a:xfrm>
            <a:off x="3780618" y="3309402"/>
            <a:ext cx="289091" cy="288782"/>
            <a:chOff x="7007771" y="3351230"/>
            <a:chExt cx="357387" cy="357005"/>
          </a:xfrm>
        </p:grpSpPr>
        <p:sp>
          <p:nvSpPr>
            <p:cNvPr id="5031" name="Google Shape;5031;p60"/>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0"/>
          <p:cNvGrpSpPr/>
          <p:nvPr/>
        </p:nvGrpSpPr>
        <p:grpSpPr>
          <a:xfrm>
            <a:off x="2464942" y="3307492"/>
            <a:ext cx="292602" cy="292602"/>
            <a:chOff x="5108729" y="3351230"/>
            <a:chExt cx="357005" cy="357005"/>
          </a:xfrm>
        </p:grpSpPr>
        <p:sp>
          <p:nvSpPr>
            <p:cNvPr id="5037" name="Google Shape;5037;p60"/>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2891797" y="3307492"/>
            <a:ext cx="292619" cy="292602"/>
            <a:chOff x="5583569" y="3351230"/>
            <a:chExt cx="357419" cy="357005"/>
          </a:xfrm>
        </p:grpSpPr>
        <p:sp>
          <p:nvSpPr>
            <p:cNvPr id="5040" name="Google Shape;5040;p60"/>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0"/>
          <p:cNvGrpSpPr/>
          <p:nvPr/>
        </p:nvGrpSpPr>
        <p:grpSpPr>
          <a:xfrm>
            <a:off x="4210995" y="3308831"/>
            <a:ext cx="290224" cy="289924"/>
            <a:chOff x="7482229" y="3351230"/>
            <a:chExt cx="357419" cy="357005"/>
          </a:xfrm>
        </p:grpSpPr>
        <p:sp>
          <p:nvSpPr>
            <p:cNvPr id="5043" name="Google Shape;5043;p60"/>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0"/>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0"/>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0"/>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8" name="Google Shape;5048;p60"/>
          <p:cNvSpPr/>
          <p:nvPr/>
        </p:nvSpPr>
        <p:spPr>
          <a:xfrm>
            <a:off x="2023971" y="2863523"/>
            <a:ext cx="287879" cy="286957"/>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60"/>
          <p:cNvGrpSpPr/>
          <p:nvPr/>
        </p:nvGrpSpPr>
        <p:grpSpPr>
          <a:xfrm>
            <a:off x="4672367" y="2433634"/>
            <a:ext cx="239166" cy="289587"/>
            <a:chOff x="1836637" y="2891510"/>
            <a:chExt cx="286152" cy="346438"/>
          </a:xfrm>
        </p:grpSpPr>
        <p:sp>
          <p:nvSpPr>
            <p:cNvPr id="5050" name="Google Shape;5050;p60"/>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0"/>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60"/>
          <p:cNvGrpSpPr/>
          <p:nvPr/>
        </p:nvGrpSpPr>
        <p:grpSpPr>
          <a:xfrm>
            <a:off x="5528069" y="2880434"/>
            <a:ext cx="284088" cy="253135"/>
            <a:chOff x="1327676" y="2910480"/>
            <a:chExt cx="347934" cy="310024"/>
          </a:xfrm>
        </p:grpSpPr>
        <p:sp>
          <p:nvSpPr>
            <p:cNvPr id="5054" name="Google Shape;5054;p60"/>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0"/>
          <p:cNvGrpSpPr/>
          <p:nvPr/>
        </p:nvGrpSpPr>
        <p:grpSpPr>
          <a:xfrm>
            <a:off x="2031508" y="2450145"/>
            <a:ext cx="272806" cy="256566"/>
            <a:chOff x="849016" y="2903255"/>
            <a:chExt cx="356655" cy="335425"/>
          </a:xfrm>
        </p:grpSpPr>
        <p:sp>
          <p:nvSpPr>
            <p:cNvPr id="5060" name="Google Shape;5060;p60"/>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0"/>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0"/>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0"/>
          <p:cNvGrpSpPr/>
          <p:nvPr/>
        </p:nvGrpSpPr>
        <p:grpSpPr>
          <a:xfrm>
            <a:off x="5966092" y="2869375"/>
            <a:ext cx="276876" cy="275253"/>
            <a:chOff x="4667216" y="2915382"/>
            <a:chExt cx="320273" cy="318395"/>
          </a:xfrm>
        </p:grpSpPr>
        <p:sp>
          <p:nvSpPr>
            <p:cNvPr id="5072" name="Google Shape;5072;p60"/>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0"/>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0"/>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60"/>
          <p:cNvGrpSpPr/>
          <p:nvPr/>
        </p:nvGrpSpPr>
        <p:grpSpPr>
          <a:xfrm>
            <a:off x="1156543" y="2861831"/>
            <a:ext cx="271070" cy="290341"/>
            <a:chOff x="5170480" y="2934639"/>
            <a:chExt cx="261929" cy="280550"/>
          </a:xfrm>
        </p:grpSpPr>
        <p:sp>
          <p:nvSpPr>
            <p:cNvPr id="5077" name="Google Shape;5077;p60"/>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0"/>
          <p:cNvGrpSpPr/>
          <p:nvPr/>
        </p:nvGrpSpPr>
        <p:grpSpPr>
          <a:xfrm>
            <a:off x="3328350" y="2889014"/>
            <a:ext cx="294974" cy="235974"/>
            <a:chOff x="7500054" y="2934735"/>
            <a:chExt cx="350576" cy="280454"/>
          </a:xfrm>
        </p:grpSpPr>
        <p:sp>
          <p:nvSpPr>
            <p:cNvPr id="5085" name="Google Shape;5085;p60"/>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0"/>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0"/>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0"/>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0"/>
          <p:cNvGrpSpPr/>
          <p:nvPr/>
        </p:nvGrpSpPr>
        <p:grpSpPr>
          <a:xfrm>
            <a:off x="3790933" y="2863309"/>
            <a:ext cx="268460" cy="287384"/>
            <a:chOff x="7055134" y="2919170"/>
            <a:chExt cx="290321" cy="310820"/>
          </a:xfrm>
        </p:grpSpPr>
        <p:sp>
          <p:nvSpPr>
            <p:cNvPr id="5094" name="Google Shape;5094;p60"/>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0"/>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0"/>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0"/>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0"/>
          <p:cNvGrpSpPr/>
          <p:nvPr/>
        </p:nvGrpSpPr>
        <p:grpSpPr>
          <a:xfrm>
            <a:off x="2023383" y="2001578"/>
            <a:ext cx="289056" cy="270572"/>
            <a:chOff x="6577238" y="2457221"/>
            <a:chExt cx="332019" cy="310788"/>
          </a:xfrm>
        </p:grpSpPr>
        <p:sp>
          <p:nvSpPr>
            <p:cNvPr id="5109" name="Google Shape;5109;p60"/>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0"/>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0"/>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0"/>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466723" y="2483728"/>
            <a:ext cx="289040" cy="189400"/>
            <a:chOff x="3207778" y="2474632"/>
            <a:chExt cx="419933" cy="275170"/>
          </a:xfrm>
        </p:grpSpPr>
        <p:sp>
          <p:nvSpPr>
            <p:cNvPr id="5116" name="Google Shape;5116;p60"/>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0"/>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0"/>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0"/>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0"/>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0"/>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0"/>
          <p:cNvGrpSpPr/>
          <p:nvPr/>
        </p:nvGrpSpPr>
        <p:grpSpPr>
          <a:xfrm>
            <a:off x="2894692" y="2003395"/>
            <a:ext cx="286829" cy="266939"/>
            <a:chOff x="6099375" y="2456075"/>
            <a:chExt cx="337684" cy="314194"/>
          </a:xfrm>
        </p:grpSpPr>
        <p:sp>
          <p:nvSpPr>
            <p:cNvPr id="5131" name="Google Shape;5131;p60"/>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0"/>
          <p:cNvGrpSpPr/>
          <p:nvPr/>
        </p:nvGrpSpPr>
        <p:grpSpPr>
          <a:xfrm>
            <a:off x="1172487" y="2468843"/>
            <a:ext cx="239183" cy="219170"/>
            <a:chOff x="2312623" y="2468584"/>
            <a:chExt cx="312698" cy="286534"/>
          </a:xfrm>
        </p:grpSpPr>
        <p:sp>
          <p:nvSpPr>
            <p:cNvPr id="5134" name="Google Shape;5134;p60"/>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0"/>
          <p:cNvGrpSpPr/>
          <p:nvPr/>
        </p:nvGrpSpPr>
        <p:grpSpPr>
          <a:xfrm>
            <a:off x="3777706" y="2432113"/>
            <a:ext cx="294914" cy="292630"/>
            <a:chOff x="5618805" y="2440924"/>
            <a:chExt cx="345292" cy="342618"/>
          </a:xfrm>
        </p:grpSpPr>
        <p:sp>
          <p:nvSpPr>
            <p:cNvPr id="5138" name="Google Shape;5138;p60"/>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0"/>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0"/>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0"/>
          <p:cNvGrpSpPr/>
          <p:nvPr/>
        </p:nvGrpSpPr>
        <p:grpSpPr>
          <a:xfrm>
            <a:off x="6391114" y="2010176"/>
            <a:ext cx="289045" cy="253377"/>
            <a:chOff x="4653179" y="2446590"/>
            <a:chExt cx="377886" cy="331255"/>
          </a:xfrm>
        </p:grpSpPr>
        <p:sp>
          <p:nvSpPr>
            <p:cNvPr id="5144" name="Google Shape;5144;p60"/>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0"/>
          <p:cNvGrpSpPr/>
          <p:nvPr/>
        </p:nvGrpSpPr>
        <p:grpSpPr>
          <a:xfrm>
            <a:off x="6417053" y="2863441"/>
            <a:ext cx="237165" cy="287120"/>
            <a:chOff x="5184517" y="2459481"/>
            <a:chExt cx="252062" cy="305122"/>
          </a:xfrm>
        </p:grpSpPr>
        <p:sp>
          <p:nvSpPr>
            <p:cNvPr id="5149" name="Google Shape;5149;p60"/>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0"/>
          <p:cNvGrpSpPr/>
          <p:nvPr/>
        </p:nvGrpSpPr>
        <p:grpSpPr>
          <a:xfrm>
            <a:off x="8160502" y="1992025"/>
            <a:ext cx="244984" cy="289678"/>
            <a:chOff x="8065100" y="2000174"/>
            <a:chExt cx="255086" cy="301685"/>
          </a:xfrm>
        </p:grpSpPr>
        <p:sp>
          <p:nvSpPr>
            <p:cNvPr id="5156" name="Google Shape;5156;p60"/>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0"/>
          <p:cNvGrpSpPr/>
          <p:nvPr/>
        </p:nvGrpSpPr>
        <p:grpSpPr>
          <a:xfrm>
            <a:off x="6443509" y="2430715"/>
            <a:ext cx="184253" cy="295426"/>
            <a:chOff x="5211031" y="1969108"/>
            <a:chExt cx="226661" cy="363467"/>
          </a:xfrm>
        </p:grpSpPr>
        <p:sp>
          <p:nvSpPr>
            <p:cNvPr id="5161" name="Google Shape;5161;p60"/>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0"/>
          <p:cNvGrpSpPr/>
          <p:nvPr/>
        </p:nvGrpSpPr>
        <p:grpSpPr>
          <a:xfrm>
            <a:off x="5528061" y="1997473"/>
            <a:ext cx="284105" cy="278782"/>
            <a:chOff x="1329585" y="1989925"/>
            <a:chExt cx="341472" cy="335074"/>
          </a:xfrm>
        </p:grpSpPr>
        <p:sp>
          <p:nvSpPr>
            <p:cNvPr id="5164" name="Google Shape;5164;p6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0"/>
          <p:cNvGrpSpPr/>
          <p:nvPr/>
        </p:nvGrpSpPr>
        <p:grpSpPr>
          <a:xfrm>
            <a:off x="2890630" y="2891769"/>
            <a:ext cx="294954" cy="230465"/>
            <a:chOff x="5626763" y="2013829"/>
            <a:chExt cx="351722" cy="274788"/>
          </a:xfrm>
        </p:grpSpPr>
        <p:sp>
          <p:nvSpPr>
            <p:cNvPr id="5168" name="Google Shape;5168;p60"/>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0"/>
          <p:cNvGrpSpPr/>
          <p:nvPr/>
        </p:nvGrpSpPr>
        <p:grpSpPr>
          <a:xfrm>
            <a:off x="7264592" y="2014852"/>
            <a:ext cx="288064" cy="244024"/>
            <a:chOff x="2770052" y="2009628"/>
            <a:chExt cx="327085" cy="277080"/>
          </a:xfrm>
        </p:grpSpPr>
        <p:sp>
          <p:nvSpPr>
            <p:cNvPr id="5179" name="Google Shape;5179;p6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1" name="Google Shape;5181;p60"/>
          <p:cNvSpPr/>
          <p:nvPr/>
        </p:nvSpPr>
        <p:spPr>
          <a:xfrm>
            <a:off x="4214064" y="2877092"/>
            <a:ext cx="284086" cy="25981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2" name="Google Shape;5182;p60"/>
          <p:cNvGrpSpPr/>
          <p:nvPr/>
        </p:nvGrpSpPr>
        <p:grpSpPr>
          <a:xfrm>
            <a:off x="712415" y="2866723"/>
            <a:ext cx="280894" cy="280556"/>
            <a:chOff x="4674791" y="1977447"/>
            <a:chExt cx="344528" cy="344114"/>
          </a:xfrm>
        </p:grpSpPr>
        <p:sp>
          <p:nvSpPr>
            <p:cNvPr id="5183" name="Google Shape;5183;p60"/>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0"/>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0"/>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0"/>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0"/>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0"/>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0"/>
          <p:cNvGrpSpPr/>
          <p:nvPr/>
        </p:nvGrpSpPr>
        <p:grpSpPr>
          <a:xfrm>
            <a:off x="7706867" y="2011186"/>
            <a:ext cx="292794" cy="251356"/>
            <a:chOff x="6558300" y="1538193"/>
            <a:chExt cx="382788" cy="328613"/>
          </a:xfrm>
        </p:grpSpPr>
        <p:sp>
          <p:nvSpPr>
            <p:cNvPr id="5210" name="Google Shape;5210;p60"/>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0"/>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0"/>
          <p:cNvGrpSpPr/>
          <p:nvPr/>
        </p:nvGrpSpPr>
        <p:grpSpPr>
          <a:xfrm>
            <a:off x="3819339" y="1989423"/>
            <a:ext cx="211649" cy="294883"/>
            <a:chOff x="1394741" y="1512061"/>
            <a:chExt cx="252444" cy="351722"/>
          </a:xfrm>
        </p:grpSpPr>
        <p:sp>
          <p:nvSpPr>
            <p:cNvPr id="5213" name="Google Shape;5213;p60"/>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0"/>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0"/>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0"/>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0"/>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0"/>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0"/>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0"/>
          <p:cNvGrpSpPr/>
          <p:nvPr/>
        </p:nvGrpSpPr>
        <p:grpSpPr>
          <a:xfrm>
            <a:off x="711668" y="2437235"/>
            <a:ext cx="282387" cy="282387"/>
            <a:chOff x="1819576" y="1511679"/>
            <a:chExt cx="352103" cy="352103"/>
          </a:xfrm>
        </p:grpSpPr>
        <p:sp>
          <p:nvSpPr>
            <p:cNvPr id="5231" name="Google Shape;5231;p60"/>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0"/>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60"/>
          <p:cNvGrpSpPr/>
          <p:nvPr/>
        </p:nvGrpSpPr>
        <p:grpSpPr>
          <a:xfrm>
            <a:off x="710811" y="2000924"/>
            <a:ext cx="284102" cy="271880"/>
            <a:chOff x="5621097" y="1500761"/>
            <a:chExt cx="371424" cy="355446"/>
          </a:xfrm>
        </p:grpSpPr>
        <p:sp>
          <p:nvSpPr>
            <p:cNvPr id="5236" name="Google Shape;5236;p6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0"/>
          <p:cNvGrpSpPr/>
          <p:nvPr/>
        </p:nvGrpSpPr>
        <p:grpSpPr>
          <a:xfrm>
            <a:off x="5522663" y="2446476"/>
            <a:ext cx="294901" cy="263903"/>
            <a:chOff x="4670239" y="1541599"/>
            <a:chExt cx="359679" cy="321833"/>
          </a:xfrm>
        </p:grpSpPr>
        <p:sp>
          <p:nvSpPr>
            <p:cNvPr id="5239" name="Google Shape;5239;p60"/>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0"/>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0"/>
          <p:cNvGrpSpPr/>
          <p:nvPr/>
        </p:nvGrpSpPr>
        <p:grpSpPr>
          <a:xfrm>
            <a:off x="7714828" y="2457972"/>
            <a:ext cx="276871" cy="240911"/>
            <a:chOff x="3716358" y="1544655"/>
            <a:chExt cx="361971" cy="314958"/>
          </a:xfrm>
        </p:grpSpPr>
        <p:sp>
          <p:nvSpPr>
            <p:cNvPr id="5245" name="Google Shape;5245;p6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60"/>
            <p:cNvGrpSpPr/>
            <p:nvPr/>
          </p:nvGrpSpPr>
          <p:grpSpPr>
            <a:xfrm>
              <a:off x="3716358" y="1544655"/>
              <a:ext cx="361971" cy="314958"/>
              <a:chOff x="3716358" y="1544655"/>
              <a:chExt cx="361971" cy="314958"/>
            </a:xfrm>
          </p:grpSpPr>
          <p:sp>
            <p:nvSpPr>
              <p:cNvPr id="5251" name="Google Shape;5251;p6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60"/>
          <p:cNvGrpSpPr/>
          <p:nvPr/>
        </p:nvGrpSpPr>
        <p:grpSpPr>
          <a:xfrm>
            <a:off x="6829840" y="2489007"/>
            <a:ext cx="292804" cy="178843"/>
            <a:chOff x="7009655" y="1541994"/>
            <a:chExt cx="521188" cy="318338"/>
          </a:xfrm>
        </p:grpSpPr>
        <p:sp>
          <p:nvSpPr>
            <p:cNvPr id="5257" name="Google Shape;5257;p60"/>
            <p:cNvSpPr/>
            <p:nvPr/>
          </p:nvSpPr>
          <p:spPr>
            <a:xfrm>
              <a:off x="7009655" y="1541994"/>
              <a:ext cx="521188" cy="318338"/>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0"/>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0"/>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0"/>
          <p:cNvGrpSpPr/>
          <p:nvPr/>
        </p:nvGrpSpPr>
        <p:grpSpPr>
          <a:xfrm>
            <a:off x="1615098" y="2435682"/>
            <a:ext cx="237167" cy="285492"/>
            <a:chOff x="8034034" y="1518109"/>
            <a:chExt cx="282746" cy="340358"/>
          </a:xfrm>
        </p:grpSpPr>
        <p:sp>
          <p:nvSpPr>
            <p:cNvPr id="5266" name="Google Shape;5266;p60"/>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0"/>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0"/>
          <p:cNvGrpSpPr/>
          <p:nvPr/>
        </p:nvGrpSpPr>
        <p:grpSpPr>
          <a:xfrm>
            <a:off x="5526068" y="3307487"/>
            <a:ext cx="288091" cy="292613"/>
            <a:chOff x="2238181" y="4120624"/>
            <a:chExt cx="346056" cy="345674"/>
          </a:xfrm>
        </p:grpSpPr>
        <p:grpSp>
          <p:nvGrpSpPr>
            <p:cNvPr id="5271" name="Google Shape;5271;p60"/>
            <p:cNvGrpSpPr/>
            <p:nvPr/>
          </p:nvGrpSpPr>
          <p:grpSpPr>
            <a:xfrm>
              <a:off x="2309155" y="4177413"/>
              <a:ext cx="203862" cy="231903"/>
              <a:chOff x="1512725" y="258500"/>
              <a:chExt cx="4570900" cy="5199625"/>
            </a:xfrm>
          </p:grpSpPr>
          <p:sp>
            <p:nvSpPr>
              <p:cNvPr id="5272" name="Google Shape;5272;p6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6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60"/>
          <p:cNvGrpSpPr/>
          <p:nvPr/>
        </p:nvGrpSpPr>
        <p:grpSpPr>
          <a:xfrm>
            <a:off x="1173491" y="1991606"/>
            <a:ext cx="237175" cy="290516"/>
            <a:chOff x="3297649" y="2171604"/>
            <a:chExt cx="481965" cy="590359"/>
          </a:xfrm>
        </p:grpSpPr>
        <p:sp>
          <p:nvSpPr>
            <p:cNvPr id="5276" name="Google Shape;5276;p60"/>
            <p:cNvSpPr/>
            <p:nvPr/>
          </p:nvSpPr>
          <p:spPr>
            <a:xfrm>
              <a:off x="3297649" y="2171604"/>
              <a:ext cx="481965" cy="486060"/>
            </a:xfrm>
            <a:custGeom>
              <a:avLst/>
              <a:gdLst/>
              <a:ahLst/>
              <a:cxnLst/>
              <a:rect l="l" t="t" r="r" b="b"/>
              <a:pathLst>
                <a:path w="481965" h="486060" extrusionOk="0">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7" name="Google Shape;5277;p60"/>
            <p:cNvSpPr/>
            <p:nvPr/>
          </p:nvSpPr>
          <p:spPr>
            <a:xfrm>
              <a:off x="3406859" y="2502270"/>
              <a:ext cx="192256" cy="259693"/>
            </a:xfrm>
            <a:custGeom>
              <a:avLst/>
              <a:gdLst/>
              <a:ahLst/>
              <a:cxnLst/>
              <a:rect l="l" t="t" r="r" b="b"/>
              <a:pathLst>
                <a:path w="192256" h="259693" extrusionOk="0">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78" name="Google Shape;5278;p60"/>
          <p:cNvGrpSpPr/>
          <p:nvPr/>
        </p:nvGrpSpPr>
        <p:grpSpPr>
          <a:xfrm>
            <a:off x="2464848" y="2029590"/>
            <a:ext cx="292791" cy="214548"/>
            <a:chOff x="4165758" y="2175700"/>
            <a:chExt cx="800194" cy="586358"/>
          </a:xfrm>
        </p:grpSpPr>
        <p:sp>
          <p:nvSpPr>
            <p:cNvPr id="5279" name="Google Shape;5279;p60"/>
            <p:cNvSpPr/>
            <p:nvPr/>
          </p:nvSpPr>
          <p:spPr>
            <a:xfrm>
              <a:off x="4433124" y="2229135"/>
              <a:ext cx="292417" cy="292417"/>
            </a:xfrm>
            <a:custGeom>
              <a:avLst/>
              <a:gdLst/>
              <a:ahLst/>
              <a:cxnLst/>
              <a:rect l="l" t="t" r="r" b="b"/>
              <a:pathLst>
                <a:path w="292417" h="292417" extrusionOk="0">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0" name="Google Shape;5280;p60"/>
            <p:cNvSpPr/>
            <p:nvPr/>
          </p:nvSpPr>
          <p:spPr>
            <a:xfrm>
              <a:off x="4379689" y="2175700"/>
              <a:ext cx="586263" cy="586358"/>
            </a:xfrm>
            <a:custGeom>
              <a:avLst/>
              <a:gdLst/>
              <a:ahLst/>
              <a:cxnLst/>
              <a:rect l="l" t="t" r="r" b="b"/>
              <a:pathLst>
                <a:path w="586263" h="586358" extrusionOk="0">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1" name="Google Shape;5281;p60"/>
            <p:cNvSpPr/>
            <p:nvPr/>
          </p:nvSpPr>
          <p:spPr>
            <a:xfrm>
              <a:off x="4165758" y="2255805"/>
              <a:ext cx="212216" cy="25146"/>
            </a:xfrm>
            <a:custGeom>
              <a:avLst/>
              <a:gdLst/>
              <a:ahLst/>
              <a:cxnLst/>
              <a:rect l="l" t="t" r="r" b="b"/>
              <a:pathLst>
                <a:path w="212216" h="25146" extrusionOk="0">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60"/>
            <p:cNvSpPr/>
            <p:nvPr/>
          </p:nvSpPr>
          <p:spPr>
            <a:xfrm>
              <a:off x="4165758" y="2309336"/>
              <a:ext cx="51911" cy="25146"/>
            </a:xfrm>
            <a:custGeom>
              <a:avLst/>
              <a:gdLst/>
              <a:ahLst/>
              <a:cxnLst/>
              <a:rect l="l" t="t" r="r" b="b"/>
              <a:pathLst>
                <a:path w="51911" h="25146"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60"/>
            <p:cNvSpPr/>
            <p:nvPr/>
          </p:nvSpPr>
          <p:spPr>
            <a:xfrm>
              <a:off x="4245958" y="2309336"/>
              <a:ext cx="118681" cy="25146"/>
            </a:xfrm>
            <a:custGeom>
              <a:avLst/>
              <a:gdLst/>
              <a:ahLst/>
              <a:cxnLst/>
              <a:rect l="l" t="t" r="r" b="b"/>
              <a:pathLst>
                <a:path w="118681" h="25146" extrusionOk="0">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60"/>
            <p:cNvSpPr/>
            <p:nvPr/>
          </p:nvSpPr>
          <p:spPr>
            <a:xfrm>
              <a:off x="4165758" y="2362771"/>
              <a:ext cx="185547" cy="25146"/>
            </a:xfrm>
            <a:custGeom>
              <a:avLst/>
              <a:gdLst/>
              <a:ahLst/>
              <a:cxnLst/>
              <a:rect l="l" t="t" r="r" b="b"/>
              <a:pathLst>
                <a:path w="185547" h="25146" extrusionOk="0">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60"/>
            <p:cNvSpPr/>
            <p:nvPr/>
          </p:nvSpPr>
          <p:spPr>
            <a:xfrm>
              <a:off x="4165758" y="2416206"/>
              <a:ext cx="105346" cy="25145"/>
            </a:xfrm>
            <a:custGeom>
              <a:avLst/>
              <a:gdLst/>
              <a:ahLst/>
              <a:cxnLst/>
              <a:rect l="l" t="t" r="r" b="b"/>
              <a:pathLst>
                <a:path w="105346" h="25145" extrusionOk="0">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60"/>
            <p:cNvSpPr/>
            <p:nvPr/>
          </p:nvSpPr>
          <p:spPr>
            <a:xfrm>
              <a:off x="4299393" y="2416206"/>
              <a:ext cx="65246" cy="25145"/>
            </a:xfrm>
            <a:custGeom>
              <a:avLst/>
              <a:gdLst/>
              <a:ahLst/>
              <a:cxnLst/>
              <a:rect l="l" t="t" r="r" b="b"/>
              <a:pathLst>
                <a:path w="65246" h="25145" extrusionOk="0">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60"/>
            <p:cNvSpPr/>
            <p:nvPr/>
          </p:nvSpPr>
          <p:spPr>
            <a:xfrm>
              <a:off x="4245863" y="2469642"/>
              <a:ext cx="132111" cy="25145"/>
            </a:xfrm>
            <a:custGeom>
              <a:avLst/>
              <a:gdLst/>
              <a:ahLst/>
              <a:cxnLst/>
              <a:rect l="l" t="t" r="r" b="b"/>
              <a:pathLst>
                <a:path w="132111" h="25145" extrusionOk="0">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60"/>
            <p:cNvSpPr/>
            <p:nvPr/>
          </p:nvSpPr>
          <p:spPr>
            <a:xfrm>
              <a:off x="4165758" y="2469642"/>
              <a:ext cx="51911" cy="25145"/>
            </a:xfrm>
            <a:custGeom>
              <a:avLst/>
              <a:gdLst/>
              <a:ahLst/>
              <a:cxnLst/>
              <a:rect l="l" t="t" r="r" b="b"/>
              <a:pathLst>
                <a:path w="51911" h="25145"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60"/>
            <p:cNvSpPr/>
            <p:nvPr/>
          </p:nvSpPr>
          <p:spPr>
            <a:xfrm>
              <a:off x="4499690" y="2322657"/>
              <a:ext cx="158714" cy="118600"/>
            </a:xfrm>
            <a:custGeom>
              <a:avLst/>
              <a:gdLst/>
              <a:ahLst/>
              <a:cxnLst/>
              <a:rect l="l" t="t" r="r" b="b"/>
              <a:pathLst>
                <a:path w="158714" h="118600" extrusionOk="0">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0" name="Google Shape;5290;p60"/>
          <p:cNvGrpSpPr/>
          <p:nvPr/>
        </p:nvGrpSpPr>
        <p:grpSpPr>
          <a:xfrm>
            <a:off x="3330720" y="1991747"/>
            <a:ext cx="290235" cy="290235"/>
            <a:chOff x="5121877" y="2193797"/>
            <a:chExt cx="589788" cy="589788"/>
          </a:xfrm>
        </p:grpSpPr>
        <p:sp>
          <p:nvSpPr>
            <p:cNvPr id="5291" name="Google Shape;5291;p60"/>
            <p:cNvSpPr/>
            <p:nvPr/>
          </p:nvSpPr>
          <p:spPr>
            <a:xfrm>
              <a:off x="5425344" y="2193797"/>
              <a:ext cx="286321" cy="286321"/>
            </a:xfrm>
            <a:custGeom>
              <a:avLst/>
              <a:gdLst/>
              <a:ahLst/>
              <a:cxnLst/>
              <a:rect l="l" t="t" r="r" b="b"/>
              <a:pathLst>
                <a:path w="286321" h="286321" extrusionOk="0">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60"/>
            <p:cNvSpPr/>
            <p:nvPr/>
          </p:nvSpPr>
          <p:spPr>
            <a:xfrm>
              <a:off x="5121877" y="2237041"/>
              <a:ext cx="546544" cy="546544"/>
            </a:xfrm>
            <a:custGeom>
              <a:avLst/>
              <a:gdLst/>
              <a:ahLst/>
              <a:cxnLst/>
              <a:rect l="l" t="t" r="r" b="b"/>
              <a:pathLst>
                <a:path w="546544" h="546544" extrusionOk="0">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3" name="Google Shape;5293;p60"/>
          <p:cNvGrpSpPr/>
          <p:nvPr/>
        </p:nvGrpSpPr>
        <p:grpSpPr>
          <a:xfrm>
            <a:off x="4647917" y="1992869"/>
            <a:ext cx="288065" cy="287991"/>
            <a:chOff x="6032658" y="2218372"/>
            <a:chExt cx="606324" cy="606170"/>
          </a:xfrm>
        </p:grpSpPr>
        <p:sp>
          <p:nvSpPr>
            <p:cNvPr id="5294" name="Google Shape;5294;p60"/>
            <p:cNvSpPr/>
            <p:nvPr/>
          </p:nvSpPr>
          <p:spPr>
            <a:xfrm>
              <a:off x="6032658" y="2218372"/>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5" name="Google Shape;5295;p60"/>
            <p:cNvSpPr/>
            <p:nvPr/>
          </p:nvSpPr>
          <p:spPr>
            <a:xfrm>
              <a:off x="6469760" y="2218372"/>
              <a:ext cx="102774" cy="102774"/>
            </a:xfrm>
            <a:custGeom>
              <a:avLst/>
              <a:gdLst/>
              <a:ahLst/>
              <a:cxnLst/>
              <a:rect l="l" t="t" r="r" b="b"/>
              <a:pathLst>
                <a:path w="102774" h="102774" extrusionOk="0">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60"/>
            <p:cNvSpPr/>
            <p:nvPr/>
          </p:nvSpPr>
          <p:spPr>
            <a:xfrm>
              <a:off x="6032658" y="2655474"/>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60"/>
            <p:cNvSpPr/>
            <p:nvPr/>
          </p:nvSpPr>
          <p:spPr>
            <a:xfrm>
              <a:off x="6153530" y="2253234"/>
              <a:ext cx="35433" cy="17716"/>
            </a:xfrm>
            <a:custGeom>
              <a:avLst/>
              <a:gdLst/>
              <a:ahLst/>
              <a:cxnLst/>
              <a:rect l="l" t="t" r="r" b="b"/>
              <a:pathLst>
                <a:path w="35433" h="17716" extrusionOk="0">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60"/>
            <p:cNvSpPr/>
            <p:nvPr/>
          </p:nvSpPr>
          <p:spPr>
            <a:xfrm>
              <a:off x="6219348" y="2253329"/>
              <a:ext cx="35433" cy="17716"/>
            </a:xfrm>
            <a:custGeom>
              <a:avLst/>
              <a:gdLst/>
              <a:ahLst/>
              <a:cxnLst/>
              <a:rect l="l" t="t" r="r" b="b"/>
              <a:pathLst>
                <a:path w="35433" h="17716" extrusionOk="0">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60"/>
            <p:cNvSpPr/>
            <p:nvPr/>
          </p:nvSpPr>
          <p:spPr>
            <a:xfrm>
              <a:off x="6285165" y="2253329"/>
              <a:ext cx="35433" cy="17716"/>
            </a:xfrm>
            <a:custGeom>
              <a:avLst/>
              <a:gdLst/>
              <a:ahLst/>
              <a:cxnLst/>
              <a:rect l="l" t="t" r="r" b="b"/>
              <a:pathLst>
                <a:path w="35433" h="17716" extrusionOk="0">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60"/>
            <p:cNvSpPr/>
            <p:nvPr/>
          </p:nvSpPr>
          <p:spPr>
            <a:xfrm>
              <a:off x="6350888"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60"/>
            <p:cNvSpPr/>
            <p:nvPr/>
          </p:nvSpPr>
          <p:spPr>
            <a:xfrm>
              <a:off x="6416706"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60"/>
            <p:cNvSpPr/>
            <p:nvPr/>
          </p:nvSpPr>
          <p:spPr>
            <a:xfrm>
              <a:off x="6153530"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60"/>
            <p:cNvSpPr/>
            <p:nvPr/>
          </p:nvSpPr>
          <p:spPr>
            <a:xfrm>
              <a:off x="6219348"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60"/>
            <p:cNvSpPr/>
            <p:nvPr/>
          </p:nvSpPr>
          <p:spPr>
            <a:xfrm>
              <a:off x="6285165" y="2705576"/>
              <a:ext cx="35433" cy="17716"/>
            </a:xfrm>
            <a:custGeom>
              <a:avLst/>
              <a:gdLst/>
              <a:ahLst/>
              <a:cxnLst/>
              <a:rect l="l" t="t" r="r" b="b"/>
              <a:pathLst>
                <a:path w="35433" h="17716" extrusionOk="0">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60"/>
            <p:cNvSpPr/>
            <p:nvPr/>
          </p:nvSpPr>
          <p:spPr>
            <a:xfrm>
              <a:off x="6519957" y="2339244"/>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60"/>
            <p:cNvSpPr/>
            <p:nvPr/>
          </p:nvSpPr>
          <p:spPr>
            <a:xfrm>
              <a:off x="6519957" y="2405062"/>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60"/>
            <p:cNvSpPr/>
            <p:nvPr/>
          </p:nvSpPr>
          <p:spPr>
            <a:xfrm>
              <a:off x="6519957" y="2470784"/>
              <a:ext cx="17716" cy="35432"/>
            </a:xfrm>
            <a:custGeom>
              <a:avLst/>
              <a:gdLst/>
              <a:ahLst/>
              <a:cxnLst/>
              <a:rect l="l" t="t" r="r" b="b"/>
              <a:pathLst>
                <a:path w="17716" h="35432" extrusionOk="0">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60"/>
            <p:cNvSpPr/>
            <p:nvPr/>
          </p:nvSpPr>
          <p:spPr>
            <a:xfrm>
              <a:off x="6067614" y="2339340"/>
              <a:ext cx="17716" cy="35432"/>
            </a:xfrm>
            <a:custGeom>
              <a:avLst/>
              <a:gdLst/>
              <a:ahLst/>
              <a:cxnLst/>
              <a:rect l="l" t="t" r="r" b="b"/>
              <a:pathLst>
                <a:path w="17716" h="35432" extrusionOk="0">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60"/>
            <p:cNvSpPr/>
            <p:nvPr/>
          </p:nvSpPr>
          <p:spPr>
            <a:xfrm>
              <a:off x="6067519" y="2405062"/>
              <a:ext cx="17716" cy="35432"/>
            </a:xfrm>
            <a:custGeom>
              <a:avLst/>
              <a:gdLst/>
              <a:ahLst/>
              <a:cxnLst/>
              <a:rect l="l" t="t" r="r" b="b"/>
              <a:pathLst>
                <a:path w="17716" h="35432"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60"/>
            <p:cNvSpPr/>
            <p:nvPr/>
          </p:nvSpPr>
          <p:spPr>
            <a:xfrm>
              <a:off x="6067519" y="2470880"/>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60"/>
            <p:cNvSpPr/>
            <p:nvPr/>
          </p:nvSpPr>
          <p:spPr>
            <a:xfrm>
              <a:off x="6067519" y="2536697"/>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60"/>
            <p:cNvSpPr/>
            <p:nvPr/>
          </p:nvSpPr>
          <p:spPr>
            <a:xfrm>
              <a:off x="6067519" y="2602515"/>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60"/>
            <p:cNvSpPr/>
            <p:nvPr/>
          </p:nvSpPr>
          <p:spPr>
            <a:xfrm>
              <a:off x="6242844" y="2428466"/>
              <a:ext cx="396138" cy="396076"/>
            </a:xfrm>
            <a:custGeom>
              <a:avLst/>
              <a:gdLst/>
              <a:ahLst/>
              <a:cxnLst/>
              <a:rect l="l" t="t" r="r" b="b"/>
              <a:pathLst>
                <a:path w="396138" h="396076" extrusionOk="0">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4" name="Google Shape;5314;p60"/>
          <p:cNvGrpSpPr/>
          <p:nvPr/>
        </p:nvGrpSpPr>
        <p:grpSpPr>
          <a:xfrm>
            <a:off x="5957068" y="1989390"/>
            <a:ext cx="294924" cy="294950"/>
            <a:chOff x="6959870" y="2198941"/>
            <a:chExt cx="543638" cy="543686"/>
          </a:xfrm>
        </p:grpSpPr>
        <p:sp>
          <p:nvSpPr>
            <p:cNvPr id="5315" name="Google Shape;5315;p60"/>
            <p:cNvSpPr/>
            <p:nvPr/>
          </p:nvSpPr>
          <p:spPr>
            <a:xfrm>
              <a:off x="6959917" y="2369177"/>
              <a:ext cx="42021" cy="223908"/>
            </a:xfrm>
            <a:custGeom>
              <a:avLst/>
              <a:gdLst/>
              <a:ahLst/>
              <a:cxnLst/>
              <a:rect l="l" t="t" r="r" b="b"/>
              <a:pathLst>
                <a:path w="42021" h="223908" extrusionOk="0">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6" name="Google Shape;5316;p60"/>
            <p:cNvSpPr/>
            <p:nvPr/>
          </p:nvSpPr>
          <p:spPr>
            <a:xfrm>
              <a:off x="6986968" y="2198941"/>
              <a:ext cx="516540" cy="543591"/>
            </a:xfrm>
            <a:custGeom>
              <a:avLst/>
              <a:gdLst/>
              <a:ahLst/>
              <a:cxnLst/>
              <a:rect l="l" t="t" r="r" b="b"/>
              <a:pathLst>
                <a:path w="516540" h="543591" extrusionOk="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7" name="Google Shape;5317;p60"/>
            <p:cNvSpPr/>
            <p:nvPr/>
          </p:nvSpPr>
          <p:spPr>
            <a:xfrm>
              <a:off x="7024496" y="2263521"/>
              <a:ext cx="401784" cy="298132"/>
            </a:xfrm>
            <a:custGeom>
              <a:avLst/>
              <a:gdLst/>
              <a:ahLst/>
              <a:cxnLst/>
              <a:rect l="l" t="t" r="r" b="b"/>
              <a:pathLst>
                <a:path w="401784" h="298132" extrusionOk="0">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60"/>
            <p:cNvSpPr/>
            <p:nvPr/>
          </p:nvSpPr>
          <p:spPr>
            <a:xfrm>
              <a:off x="7141903" y="2417823"/>
              <a:ext cx="296835" cy="260129"/>
            </a:xfrm>
            <a:custGeom>
              <a:avLst/>
              <a:gdLst/>
              <a:ahLst/>
              <a:cxnLst/>
              <a:rect l="l" t="t" r="r" b="b"/>
              <a:pathLst>
                <a:path w="296835" h="260129" extrusionOk="0">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60"/>
            <p:cNvSpPr/>
            <p:nvPr/>
          </p:nvSpPr>
          <p:spPr>
            <a:xfrm>
              <a:off x="7091457" y="2330577"/>
              <a:ext cx="280606" cy="280511"/>
            </a:xfrm>
            <a:custGeom>
              <a:avLst/>
              <a:gdLst/>
              <a:ahLst/>
              <a:cxnLst/>
              <a:rect l="l" t="t" r="r" b="b"/>
              <a:pathLst>
                <a:path w="280606" h="280511" extrusionOk="0">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60"/>
            <p:cNvSpPr/>
            <p:nvPr/>
          </p:nvSpPr>
          <p:spPr>
            <a:xfrm>
              <a:off x="7158894" y="2398014"/>
              <a:ext cx="145637" cy="145732"/>
            </a:xfrm>
            <a:custGeom>
              <a:avLst/>
              <a:gdLst/>
              <a:ahLst/>
              <a:cxnLst/>
              <a:rect l="l" t="t" r="r" b="b"/>
              <a:pathLst>
                <a:path w="145637" h="145732" extrusionOk="0">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60"/>
            <p:cNvSpPr/>
            <p:nvPr/>
          </p:nvSpPr>
          <p:spPr>
            <a:xfrm>
              <a:off x="6959870" y="2462703"/>
              <a:ext cx="279875" cy="279924"/>
            </a:xfrm>
            <a:custGeom>
              <a:avLst/>
              <a:gdLst/>
              <a:ahLst/>
              <a:cxnLst/>
              <a:rect l="l" t="t" r="r" b="b"/>
              <a:pathLst>
                <a:path w="279875" h="279924" extrusionOk="0">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2" name="Google Shape;5322;p60"/>
          <p:cNvGrpSpPr/>
          <p:nvPr/>
        </p:nvGrpSpPr>
        <p:grpSpPr>
          <a:xfrm>
            <a:off x="6834195" y="1990134"/>
            <a:ext cx="284095" cy="293461"/>
            <a:chOff x="7705553" y="2230674"/>
            <a:chExt cx="541443" cy="559293"/>
          </a:xfrm>
        </p:grpSpPr>
        <p:sp>
          <p:nvSpPr>
            <p:cNvPr id="5323" name="Google Shape;5323;p60"/>
            <p:cNvSpPr/>
            <p:nvPr/>
          </p:nvSpPr>
          <p:spPr>
            <a:xfrm>
              <a:off x="7843956" y="2551679"/>
              <a:ext cx="94267" cy="95605"/>
            </a:xfrm>
            <a:custGeom>
              <a:avLst/>
              <a:gdLst/>
              <a:ahLst/>
              <a:cxnLst/>
              <a:rect l="l" t="t" r="r" b="b"/>
              <a:pathLst>
                <a:path w="94267" h="95605" extrusionOk="0">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4" name="Google Shape;5324;p60"/>
            <p:cNvSpPr/>
            <p:nvPr/>
          </p:nvSpPr>
          <p:spPr>
            <a:xfrm>
              <a:off x="7885715" y="2482128"/>
              <a:ext cx="110558" cy="103634"/>
            </a:xfrm>
            <a:custGeom>
              <a:avLst/>
              <a:gdLst/>
              <a:ahLst/>
              <a:cxnLst/>
              <a:rect l="l" t="t" r="r" b="b"/>
              <a:pathLst>
                <a:path w="110558" h="103634" extrusionOk="0">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60"/>
            <p:cNvSpPr/>
            <p:nvPr/>
          </p:nvSpPr>
          <p:spPr>
            <a:xfrm>
              <a:off x="7940925" y="2428346"/>
              <a:ext cx="95236" cy="88625"/>
            </a:xfrm>
            <a:custGeom>
              <a:avLst/>
              <a:gdLst/>
              <a:ahLst/>
              <a:cxnLst/>
              <a:rect l="l" t="t" r="r" b="b"/>
              <a:pathLst>
                <a:path w="95236" h="88625" extrusionOk="0">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60"/>
            <p:cNvSpPr/>
            <p:nvPr/>
          </p:nvSpPr>
          <p:spPr>
            <a:xfrm>
              <a:off x="7705553" y="2230674"/>
              <a:ext cx="541443" cy="559293"/>
            </a:xfrm>
            <a:custGeom>
              <a:avLst/>
              <a:gdLst/>
              <a:ahLst/>
              <a:cxnLst/>
              <a:rect l="l" t="t" r="r" b="b"/>
              <a:pathLst>
                <a:path w="541443" h="559293" extrusionOk="0">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7" name="Google Shape;5327;p60"/>
          <p:cNvGrpSpPr/>
          <p:nvPr/>
        </p:nvGrpSpPr>
        <p:grpSpPr>
          <a:xfrm>
            <a:off x="3346828" y="2439467"/>
            <a:ext cx="258019" cy="277923"/>
            <a:chOff x="8378570" y="2203608"/>
            <a:chExt cx="515111" cy="554736"/>
          </a:xfrm>
        </p:grpSpPr>
        <p:sp>
          <p:nvSpPr>
            <p:cNvPr id="5328" name="Google Shape;5328;p60"/>
            <p:cNvSpPr/>
            <p:nvPr/>
          </p:nvSpPr>
          <p:spPr>
            <a:xfrm>
              <a:off x="8378570" y="2500407"/>
              <a:ext cx="420433" cy="257937"/>
            </a:xfrm>
            <a:custGeom>
              <a:avLst/>
              <a:gdLst/>
              <a:ahLst/>
              <a:cxnLst/>
              <a:rect l="l" t="t" r="r" b="b"/>
              <a:pathLst>
                <a:path w="420433" h="257937" extrusionOk="0">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60"/>
            <p:cNvSpPr/>
            <p:nvPr/>
          </p:nvSpPr>
          <p:spPr>
            <a:xfrm>
              <a:off x="8378570" y="2203608"/>
              <a:ext cx="515111" cy="554640"/>
            </a:xfrm>
            <a:custGeom>
              <a:avLst/>
              <a:gdLst/>
              <a:ahLst/>
              <a:cxnLst/>
              <a:rect l="l" t="t" r="r" b="b"/>
              <a:pathLst>
                <a:path w="515111" h="554640" extrusionOk="0">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60"/>
            <p:cNvSpPr/>
            <p:nvPr/>
          </p:nvSpPr>
          <p:spPr>
            <a:xfrm>
              <a:off x="8536304" y="2375820"/>
              <a:ext cx="250031" cy="16192"/>
            </a:xfrm>
            <a:custGeom>
              <a:avLst/>
              <a:gdLst/>
              <a:ahLst/>
              <a:cxnLst/>
              <a:rect l="l" t="t" r="r" b="b"/>
              <a:pathLst>
                <a:path w="250031" h="16192" extrusionOk="0">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1" name="Google Shape;5331;p60"/>
          <p:cNvGrpSpPr/>
          <p:nvPr/>
        </p:nvGrpSpPr>
        <p:grpSpPr>
          <a:xfrm>
            <a:off x="4211559" y="2433556"/>
            <a:ext cx="289097" cy="289745"/>
            <a:chOff x="3281362" y="3186588"/>
            <a:chExt cx="552450" cy="553688"/>
          </a:xfrm>
        </p:grpSpPr>
        <p:sp>
          <p:nvSpPr>
            <p:cNvPr id="5332" name="Google Shape;5332;p60"/>
            <p:cNvSpPr/>
            <p:nvPr/>
          </p:nvSpPr>
          <p:spPr>
            <a:xfrm>
              <a:off x="3281362" y="3267170"/>
              <a:ext cx="552450" cy="473106"/>
            </a:xfrm>
            <a:custGeom>
              <a:avLst/>
              <a:gdLst/>
              <a:ahLst/>
              <a:cxnLst/>
              <a:rect l="l" t="t" r="r" b="b"/>
              <a:pathLst>
                <a:path w="552450" h="473106" extrusionOk="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60"/>
            <p:cNvSpPr/>
            <p:nvPr/>
          </p:nvSpPr>
          <p:spPr>
            <a:xfrm>
              <a:off x="3415233" y="3186588"/>
              <a:ext cx="283696" cy="243649"/>
            </a:xfrm>
            <a:custGeom>
              <a:avLst/>
              <a:gdLst/>
              <a:ahLst/>
              <a:cxnLst/>
              <a:rect l="l" t="t" r="r" b="b"/>
              <a:pathLst>
                <a:path w="283696" h="243649" extrusionOk="0">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4" name="Google Shape;5334;p60"/>
            <p:cNvSpPr/>
            <p:nvPr/>
          </p:nvSpPr>
          <p:spPr>
            <a:xfrm>
              <a:off x="3437095" y="3367468"/>
              <a:ext cx="341947" cy="115347"/>
            </a:xfrm>
            <a:custGeom>
              <a:avLst/>
              <a:gdLst/>
              <a:ahLst/>
              <a:cxnLst/>
              <a:rect l="l" t="t" r="r" b="b"/>
              <a:pathLst>
                <a:path w="341947" h="115347" extrusionOk="0">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60"/>
            <p:cNvSpPr/>
            <p:nvPr/>
          </p:nvSpPr>
          <p:spPr>
            <a:xfrm>
              <a:off x="3336226" y="3367373"/>
              <a:ext cx="146113" cy="115347"/>
            </a:xfrm>
            <a:custGeom>
              <a:avLst/>
              <a:gdLst/>
              <a:ahLst/>
              <a:cxnLst/>
              <a:rect l="l" t="t" r="r" b="b"/>
              <a:pathLst>
                <a:path w="146113" h="115347" extrusionOk="0">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6" name="Google Shape;5336;p60"/>
          <p:cNvGrpSpPr/>
          <p:nvPr/>
        </p:nvGrpSpPr>
        <p:grpSpPr>
          <a:xfrm>
            <a:off x="5957069" y="2430967"/>
            <a:ext cx="294922" cy="294922"/>
            <a:chOff x="4161281" y="3158775"/>
            <a:chExt cx="599313" cy="599313"/>
          </a:xfrm>
        </p:grpSpPr>
        <p:sp>
          <p:nvSpPr>
            <p:cNvPr id="5337" name="Google Shape;5337;p60"/>
            <p:cNvSpPr/>
            <p:nvPr/>
          </p:nvSpPr>
          <p:spPr>
            <a:xfrm>
              <a:off x="4525136" y="3158775"/>
              <a:ext cx="17525" cy="30480"/>
            </a:xfrm>
            <a:custGeom>
              <a:avLst/>
              <a:gdLst/>
              <a:ahLst/>
              <a:cxnLst/>
              <a:rect l="l" t="t" r="r" b="b"/>
              <a:pathLst>
                <a:path w="17525" h="30480" extrusionOk="0">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8" name="Google Shape;5338;p60"/>
            <p:cNvSpPr/>
            <p:nvPr/>
          </p:nvSpPr>
          <p:spPr>
            <a:xfrm>
              <a:off x="4467979" y="3174103"/>
              <a:ext cx="24017" cy="28772"/>
            </a:xfrm>
            <a:custGeom>
              <a:avLst/>
              <a:gdLst/>
              <a:ahLst/>
              <a:cxnLst/>
              <a:rect l="l" t="t" r="r" b="b"/>
              <a:pathLst>
                <a:path w="24017" h="28772" extrusionOk="0">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60"/>
            <p:cNvSpPr/>
            <p:nvPr/>
          </p:nvSpPr>
          <p:spPr>
            <a:xfrm>
              <a:off x="4426069" y="3216013"/>
              <a:ext cx="28780" cy="24010"/>
            </a:xfrm>
            <a:custGeom>
              <a:avLst/>
              <a:gdLst/>
              <a:ahLst/>
              <a:cxnLst/>
              <a:rect l="l" t="t" r="r" b="b"/>
              <a:pathLst>
                <a:path w="28780" h="24010" extrusionOk="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60"/>
            <p:cNvSpPr/>
            <p:nvPr/>
          </p:nvSpPr>
          <p:spPr>
            <a:xfrm>
              <a:off x="4410741" y="3273266"/>
              <a:ext cx="30479" cy="17525"/>
            </a:xfrm>
            <a:custGeom>
              <a:avLst/>
              <a:gdLst/>
              <a:ahLst/>
              <a:cxnLst/>
              <a:rect l="l" t="t" r="r" b="b"/>
              <a:pathLst>
                <a:path w="30479" h="17525" extrusionOk="0">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60"/>
            <p:cNvSpPr/>
            <p:nvPr/>
          </p:nvSpPr>
          <p:spPr>
            <a:xfrm>
              <a:off x="4626577" y="3273266"/>
              <a:ext cx="30479" cy="17525"/>
            </a:xfrm>
            <a:custGeom>
              <a:avLst/>
              <a:gdLst/>
              <a:ahLst/>
              <a:cxnLst/>
              <a:rect l="l" t="t" r="r" b="b"/>
              <a:pathLst>
                <a:path w="30479" h="17525" extrusionOk="0">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60"/>
            <p:cNvSpPr/>
            <p:nvPr/>
          </p:nvSpPr>
          <p:spPr>
            <a:xfrm>
              <a:off x="4613044" y="3216108"/>
              <a:ext cx="28780" cy="24010"/>
            </a:xfrm>
            <a:custGeom>
              <a:avLst/>
              <a:gdLst/>
              <a:ahLst/>
              <a:cxnLst/>
              <a:rect l="l" t="t" r="r" b="b"/>
              <a:pathLst>
                <a:path w="28780" h="24010" extrusionOk="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60"/>
            <p:cNvSpPr/>
            <p:nvPr/>
          </p:nvSpPr>
          <p:spPr>
            <a:xfrm>
              <a:off x="4575992" y="3174103"/>
              <a:ext cx="24017" cy="28772"/>
            </a:xfrm>
            <a:custGeom>
              <a:avLst/>
              <a:gdLst/>
              <a:ahLst/>
              <a:cxnLst/>
              <a:rect l="l" t="t" r="r" b="b"/>
              <a:pathLst>
                <a:path w="24017" h="28772" extrusionOk="0">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60"/>
            <p:cNvSpPr/>
            <p:nvPr/>
          </p:nvSpPr>
          <p:spPr>
            <a:xfrm>
              <a:off x="4286524" y="3512343"/>
              <a:ext cx="76659" cy="157733"/>
            </a:xfrm>
            <a:custGeom>
              <a:avLst/>
              <a:gdLst/>
              <a:ahLst/>
              <a:cxnLst/>
              <a:rect l="l" t="t" r="r" b="b"/>
              <a:pathLst>
                <a:path w="76659" h="157733" extrusionOk="0">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60"/>
            <p:cNvSpPr/>
            <p:nvPr/>
          </p:nvSpPr>
          <p:spPr>
            <a:xfrm>
              <a:off x="4161281" y="3309651"/>
              <a:ext cx="599313" cy="448437"/>
            </a:xfrm>
            <a:custGeom>
              <a:avLst/>
              <a:gdLst/>
              <a:ahLst/>
              <a:cxnLst/>
              <a:rect l="l" t="t" r="r" b="b"/>
              <a:pathLst>
                <a:path w="599313" h="448437" extrusionOk="0">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6" name="Google Shape;5346;p60"/>
          <p:cNvGrpSpPr/>
          <p:nvPr/>
        </p:nvGrpSpPr>
        <p:grpSpPr>
          <a:xfrm>
            <a:off x="1586210" y="2859509"/>
            <a:ext cx="294943" cy="294985"/>
            <a:chOff x="4941664" y="3174301"/>
            <a:chExt cx="665035" cy="665130"/>
          </a:xfrm>
        </p:grpSpPr>
        <p:sp>
          <p:nvSpPr>
            <p:cNvPr id="5347" name="Google Shape;5347;p60"/>
            <p:cNvSpPr/>
            <p:nvPr/>
          </p:nvSpPr>
          <p:spPr>
            <a:xfrm>
              <a:off x="4941664" y="3174301"/>
              <a:ext cx="665035" cy="664940"/>
            </a:xfrm>
            <a:custGeom>
              <a:avLst/>
              <a:gdLst/>
              <a:ahLst/>
              <a:cxnLst/>
              <a:rect l="l" t="t" r="r" b="b"/>
              <a:pathLst>
                <a:path w="665035" h="664940" extrusionOk="0">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60"/>
            <p:cNvSpPr/>
            <p:nvPr/>
          </p:nvSpPr>
          <p:spPr>
            <a:xfrm>
              <a:off x="5124068" y="3747102"/>
              <a:ext cx="80364" cy="92329"/>
            </a:xfrm>
            <a:custGeom>
              <a:avLst/>
              <a:gdLst/>
              <a:ahLst/>
              <a:cxnLst/>
              <a:rect l="l" t="t" r="r" b="b"/>
              <a:pathLst>
                <a:path w="80364" h="92329" extrusionOk="0">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60"/>
            <p:cNvSpPr/>
            <p:nvPr/>
          </p:nvSpPr>
          <p:spPr>
            <a:xfrm>
              <a:off x="5246418" y="3596403"/>
              <a:ext cx="55718" cy="24335"/>
            </a:xfrm>
            <a:custGeom>
              <a:avLst/>
              <a:gdLst/>
              <a:ahLst/>
              <a:cxnLst/>
              <a:rect l="l" t="t" r="r" b="b"/>
              <a:pathLst>
                <a:path w="55718" h="24335" extrusionOk="0">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60"/>
            <p:cNvSpPr/>
            <p:nvPr/>
          </p:nvSpPr>
          <p:spPr>
            <a:xfrm>
              <a:off x="4987003" y="3219545"/>
              <a:ext cx="142017" cy="141922"/>
            </a:xfrm>
            <a:custGeom>
              <a:avLst/>
              <a:gdLst/>
              <a:ahLst/>
              <a:cxnLst/>
              <a:rect l="l" t="t" r="r" b="b"/>
              <a:pathLst>
                <a:path w="142017" h="141922" extrusionOk="0">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60"/>
            <p:cNvSpPr/>
            <p:nvPr/>
          </p:nvSpPr>
          <p:spPr>
            <a:xfrm>
              <a:off x="5154834" y="3235356"/>
              <a:ext cx="399954" cy="71342"/>
            </a:xfrm>
            <a:custGeom>
              <a:avLst/>
              <a:gdLst/>
              <a:ahLst/>
              <a:cxnLst/>
              <a:rect l="l" t="t" r="r" b="b"/>
              <a:pathLst>
                <a:path w="399954" h="71342" extrusionOk="0">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60"/>
            <p:cNvSpPr/>
            <p:nvPr/>
          </p:nvSpPr>
          <p:spPr>
            <a:xfrm>
              <a:off x="5171121"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60"/>
            <p:cNvSpPr/>
            <p:nvPr/>
          </p:nvSpPr>
          <p:spPr>
            <a:xfrm>
              <a:off x="5310758"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60"/>
            <p:cNvSpPr/>
            <p:nvPr/>
          </p:nvSpPr>
          <p:spPr>
            <a:xfrm>
              <a:off x="5450395" y="3326320"/>
              <a:ext cx="88296" cy="19431"/>
            </a:xfrm>
            <a:custGeom>
              <a:avLst/>
              <a:gdLst/>
              <a:ahLst/>
              <a:cxnLst/>
              <a:rect l="l" t="t" r="r" b="b"/>
              <a:pathLst>
                <a:path w="88296" h="19431" extrusionOk="0">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5" name="Google Shape;5355;p60"/>
          <p:cNvGrpSpPr/>
          <p:nvPr/>
        </p:nvGrpSpPr>
        <p:grpSpPr>
          <a:xfrm>
            <a:off x="2479029" y="2862568"/>
            <a:ext cx="264428" cy="288866"/>
            <a:chOff x="5859779" y="3199923"/>
            <a:chExt cx="585406" cy="639508"/>
          </a:xfrm>
        </p:grpSpPr>
        <p:sp>
          <p:nvSpPr>
            <p:cNvPr id="5356" name="Google Shape;5356;p60"/>
            <p:cNvSpPr/>
            <p:nvPr/>
          </p:nvSpPr>
          <p:spPr>
            <a:xfrm>
              <a:off x="5905594" y="3282505"/>
              <a:ext cx="76961" cy="69532"/>
            </a:xfrm>
            <a:custGeom>
              <a:avLst/>
              <a:gdLst/>
              <a:ahLst/>
              <a:cxnLst/>
              <a:rect l="l" t="t" r="r" b="b"/>
              <a:pathLst>
                <a:path w="76961" h="69532" extrusionOk="0">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7" name="Google Shape;5357;p60"/>
            <p:cNvSpPr/>
            <p:nvPr/>
          </p:nvSpPr>
          <p:spPr>
            <a:xfrm>
              <a:off x="6147910" y="3245072"/>
              <a:ext cx="76961" cy="56102"/>
            </a:xfrm>
            <a:custGeom>
              <a:avLst/>
              <a:gdLst/>
              <a:ahLst/>
              <a:cxnLst/>
              <a:rect l="l" t="t" r="r" b="b"/>
              <a:pathLst>
                <a:path w="76961" h="56102" extrusionOk="0">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8" name="Google Shape;5358;p60"/>
            <p:cNvSpPr/>
            <p:nvPr/>
          </p:nvSpPr>
          <p:spPr>
            <a:xfrm>
              <a:off x="5859779" y="3199923"/>
              <a:ext cx="585406" cy="639508"/>
            </a:xfrm>
            <a:custGeom>
              <a:avLst/>
              <a:gdLst/>
              <a:ahLst/>
              <a:cxnLst/>
              <a:rect l="l" t="t" r="r" b="b"/>
              <a:pathLst>
                <a:path w="585406" h="639508" extrusionOk="0">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9" name="Google Shape;5359;p60"/>
          <p:cNvGrpSpPr/>
          <p:nvPr/>
        </p:nvGrpSpPr>
        <p:grpSpPr>
          <a:xfrm>
            <a:off x="4710905" y="2870786"/>
            <a:ext cx="162089" cy="272431"/>
            <a:chOff x="6698265" y="3188017"/>
            <a:chExt cx="374427" cy="629316"/>
          </a:xfrm>
        </p:grpSpPr>
        <p:sp>
          <p:nvSpPr>
            <p:cNvPr id="5360" name="Google Shape;5360;p60"/>
            <p:cNvSpPr/>
            <p:nvPr/>
          </p:nvSpPr>
          <p:spPr>
            <a:xfrm>
              <a:off x="6770560" y="3321177"/>
              <a:ext cx="200215" cy="169640"/>
            </a:xfrm>
            <a:custGeom>
              <a:avLst/>
              <a:gdLst/>
              <a:ahLst/>
              <a:cxnLst/>
              <a:rect l="l" t="t" r="r" b="b"/>
              <a:pathLst>
                <a:path w="200215" h="169640" extrusionOk="0">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60"/>
            <p:cNvSpPr/>
            <p:nvPr/>
          </p:nvSpPr>
          <p:spPr>
            <a:xfrm>
              <a:off x="6811231" y="3361753"/>
              <a:ext cx="119062" cy="74771"/>
            </a:xfrm>
            <a:custGeom>
              <a:avLst/>
              <a:gdLst/>
              <a:ahLst/>
              <a:cxnLst/>
              <a:rect l="l" t="t" r="r" b="b"/>
              <a:pathLst>
                <a:path w="119062" h="74771" extrusionOk="0">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60"/>
            <p:cNvSpPr/>
            <p:nvPr/>
          </p:nvSpPr>
          <p:spPr>
            <a:xfrm>
              <a:off x="6832567" y="3188112"/>
              <a:ext cx="210883" cy="227171"/>
            </a:xfrm>
            <a:custGeom>
              <a:avLst/>
              <a:gdLst/>
              <a:ahLst/>
              <a:cxnLst/>
              <a:rect l="l" t="t" r="r" b="b"/>
              <a:pathLst>
                <a:path w="210883" h="227171" extrusionOk="0">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60"/>
            <p:cNvSpPr/>
            <p:nvPr/>
          </p:nvSpPr>
          <p:spPr>
            <a:xfrm>
              <a:off x="6822661" y="3224117"/>
              <a:ext cx="78771" cy="18478"/>
            </a:xfrm>
            <a:custGeom>
              <a:avLst/>
              <a:gdLst/>
              <a:ahLst/>
              <a:cxnLst/>
              <a:rect l="l" t="t" r="r" b="b"/>
              <a:pathLst>
                <a:path w="78771" h="18478" extrusionOk="0">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60"/>
            <p:cNvSpPr/>
            <p:nvPr/>
          </p:nvSpPr>
          <p:spPr>
            <a:xfrm>
              <a:off x="6913053" y="3224117"/>
              <a:ext cx="18478" cy="18478"/>
            </a:xfrm>
            <a:custGeom>
              <a:avLst/>
              <a:gdLst/>
              <a:ahLst/>
              <a:cxnLst/>
              <a:rect l="l" t="t" r="r" b="b"/>
              <a:pathLst>
                <a:path w="18478" h="18478" extrusionOk="0">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60"/>
            <p:cNvSpPr/>
            <p:nvPr/>
          </p:nvSpPr>
          <p:spPr>
            <a:xfrm>
              <a:off x="6698265" y="3188017"/>
              <a:ext cx="374427" cy="629316"/>
            </a:xfrm>
            <a:custGeom>
              <a:avLst/>
              <a:gdLst/>
              <a:ahLst/>
              <a:cxnLst/>
              <a:rect l="l" t="t" r="r" b="b"/>
              <a:pathLst>
                <a:path w="374427" h="629316" extrusionOk="0">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6" name="Google Shape;5366;p60"/>
          <p:cNvGrpSpPr/>
          <p:nvPr/>
        </p:nvGrpSpPr>
        <p:grpSpPr>
          <a:xfrm>
            <a:off x="5089214" y="2869055"/>
            <a:ext cx="275985" cy="275891"/>
            <a:chOff x="7325486" y="3202495"/>
            <a:chExt cx="560832" cy="560641"/>
          </a:xfrm>
        </p:grpSpPr>
        <p:sp>
          <p:nvSpPr>
            <p:cNvPr id="5367" name="Google Shape;5367;p60"/>
            <p:cNvSpPr/>
            <p:nvPr/>
          </p:nvSpPr>
          <p:spPr>
            <a:xfrm>
              <a:off x="7383123" y="3456432"/>
              <a:ext cx="83512" cy="16478"/>
            </a:xfrm>
            <a:custGeom>
              <a:avLst/>
              <a:gdLst/>
              <a:ahLst/>
              <a:cxnLst/>
              <a:rect l="l" t="t" r="r" b="b"/>
              <a:pathLst>
                <a:path w="83512" h="16478" extrusionOk="0">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60"/>
            <p:cNvSpPr/>
            <p:nvPr/>
          </p:nvSpPr>
          <p:spPr>
            <a:xfrm>
              <a:off x="7383123"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9" name="Google Shape;5369;p60"/>
            <p:cNvSpPr/>
            <p:nvPr/>
          </p:nvSpPr>
          <p:spPr>
            <a:xfrm>
              <a:off x="7745549" y="3456432"/>
              <a:ext cx="83512" cy="16478"/>
            </a:xfrm>
            <a:custGeom>
              <a:avLst/>
              <a:gdLst/>
              <a:ahLst/>
              <a:cxnLst/>
              <a:rect l="l" t="t" r="r" b="b"/>
              <a:pathLst>
                <a:path w="83512" h="16478" extrusionOk="0">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60"/>
            <p:cNvSpPr/>
            <p:nvPr/>
          </p:nvSpPr>
          <p:spPr>
            <a:xfrm>
              <a:off x="7712688"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60"/>
            <p:cNvSpPr/>
            <p:nvPr/>
          </p:nvSpPr>
          <p:spPr>
            <a:xfrm>
              <a:off x="7325486" y="3202495"/>
              <a:ext cx="560832" cy="560641"/>
            </a:xfrm>
            <a:custGeom>
              <a:avLst/>
              <a:gdLst/>
              <a:ahLst/>
              <a:cxnLst/>
              <a:rect l="l" t="t" r="r" b="b"/>
              <a:pathLst>
                <a:path w="560832" h="560641" extrusionOk="0">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60"/>
            <p:cNvSpPr/>
            <p:nvPr/>
          </p:nvSpPr>
          <p:spPr>
            <a:xfrm>
              <a:off x="7489837" y="3235452"/>
              <a:ext cx="232034" cy="262318"/>
            </a:xfrm>
            <a:custGeom>
              <a:avLst/>
              <a:gdLst/>
              <a:ahLst/>
              <a:cxnLst/>
              <a:rect l="l" t="t" r="r" b="b"/>
              <a:pathLst>
                <a:path w="232034" h="262318" extrusionOk="0">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60"/>
            <p:cNvSpPr/>
            <p:nvPr/>
          </p:nvSpPr>
          <p:spPr>
            <a:xfrm>
              <a:off x="7567346" y="3299179"/>
              <a:ext cx="77608" cy="124962"/>
            </a:xfrm>
            <a:custGeom>
              <a:avLst/>
              <a:gdLst/>
              <a:ahLst/>
              <a:cxnLst/>
              <a:rect l="l" t="t" r="r" b="b"/>
              <a:pathLst>
                <a:path w="77608" h="124962" extrusionOk="0">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4" name="Google Shape;5374;p60"/>
          <p:cNvGrpSpPr/>
          <p:nvPr/>
        </p:nvGrpSpPr>
        <p:grpSpPr>
          <a:xfrm>
            <a:off x="3328326" y="3306260"/>
            <a:ext cx="295022" cy="295066"/>
            <a:chOff x="3288982" y="3995261"/>
            <a:chExt cx="652271" cy="652367"/>
          </a:xfrm>
        </p:grpSpPr>
        <p:sp>
          <p:nvSpPr>
            <p:cNvPr id="5375" name="Google Shape;5375;p60"/>
            <p:cNvSpPr/>
            <p:nvPr/>
          </p:nvSpPr>
          <p:spPr>
            <a:xfrm>
              <a:off x="3288982" y="3995261"/>
              <a:ext cx="652271" cy="652367"/>
            </a:xfrm>
            <a:custGeom>
              <a:avLst/>
              <a:gdLst/>
              <a:ahLst/>
              <a:cxnLst/>
              <a:rect l="l" t="t" r="r" b="b"/>
              <a:pathLst>
                <a:path w="652271" h="652367" extrusionOk="0">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60"/>
            <p:cNvSpPr/>
            <p:nvPr/>
          </p:nvSpPr>
          <p:spPr>
            <a:xfrm>
              <a:off x="3436714" y="4157408"/>
              <a:ext cx="316706" cy="323532"/>
            </a:xfrm>
            <a:custGeom>
              <a:avLst/>
              <a:gdLst/>
              <a:ahLst/>
              <a:cxnLst/>
              <a:rect l="l" t="t" r="r" b="b"/>
              <a:pathLst>
                <a:path w="316706" h="323532" extrusionOk="0">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7" name="Google Shape;5377;p60"/>
          <p:cNvGrpSpPr/>
          <p:nvPr/>
        </p:nvGrpSpPr>
        <p:grpSpPr>
          <a:xfrm>
            <a:off x="5079712" y="3306390"/>
            <a:ext cx="294989" cy="294807"/>
            <a:chOff x="4200443" y="4099220"/>
            <a:chExt cx="582867" cy="582507"/>
          </a:xfrm>
        </p:grpSpPr>
        <p:sp>
          <p:nvSpPr>
            <p:cNvPr id="5378" name="Google Shape;5378;p60"/>
            <p:cNvSpPr/>
            <p:nvPr/>
          </p:nvSpPr>
          <p:spPr>
            <a:xfrm>
              <a:off x="4314815" y="4099220"/>
              <a:ext cx="468495" cy="467922"/>
            </a:xfrm>
            <a:custGeom>
              <a:avLst/>
              <a:gdLst/>
              <a:ahLst/>
              <a:cxnLst/>
              <a:rect l="l" t="t" r="r" b="b"/>
              <a:pathLst>
                <a:path w="468495" h="467922" extrusionOk="0">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9" name="Google Shape;5379;p60"/>
            <p:cNvSpPr/>
            <p:nvPr/>
          </p:nvSpPr>
          <p:spPr>
            <a:xfrm>
              <a:off x="4200443" y="4190915"/>
              <a:ext cx="490988" cy="490812"/>
            </a:xfrm>
            <a:custGeom>
              <a:avLst/>
              <a:gdLst/>
              <a:ahLst/>
              <a:cxnLst/>
              <a:rect l="l" t="t" r="r" b="b"/>
              <a:pathLst>
                <a:path w="490988" h="490812" extrusionOk="0">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0" name="Google Shape;5380;p60"/>
            <p:cNvSpPr/>
            <p:nvPr/>
          </p:nvSpPr>
          <p:spPr>
            <a:xfrm>
              <a:off x="4433915" y="4351305"/>
              <a:ext cx="115577" cy="83153"/>
            </a:xfrm>
            <a:custGeom>
              <a:avLst/>
              <a:gdLst/>
              <a:ahLst/>
              <a:cxnLst/>
              <a:rect l="l" t="t" r="r" b="b"/>
              <a:pathLst>
                <a:path w="115577" h="83153" extrusionOk="0">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60"/>
            <p:cNvSpPr/>
            <p:nvPr/>
          </p:nvSpPr>
          <p:spPr>
            <a:xfrm>
              <a:off x="4319396" y="4213581"/>
              <a:ext cx="344804" cy="344702"/>
            </a:xfrm>
            <a:custGeom>
              <a:avLst/>
              <a:gdLst/>
              <a:ahLst/>
              <a:cxnLst/>
              <a:rect l="l" t="t" r="r" b="b"/>
              <a:pathLst>
                <a:path w="344804" h="344702" extrusionOk="0">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2" name="Google Shape;5382;p60"/>
          <p:cNvSpPr/>
          <p:nvPr/>
        </p:nvSpPr>
        <p:spPr>
          <a:xfrm>
            <a:off x="1589152" y="2015841"/>
            <a:ext cx="289059" cy="242047"/>
          </a:xfrm>
          <a:custGeom>
            <a:avLst/>
            <a:gdLst/>
            <a:ahLst/>
            <a:cxnLst/>
            <a:rect l="l" t="t" r="r" b="b"/>
            <a:pathLst>
              <a:path w="13976" h="11703" extrusionOk="0">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60"/>
          <p:cNvGrpSpPr/>
          <p:nvPr/>
        </p:nvGrpSpPr>
        <p:grpSpPr>
          <a:xfrm>
            <a:off x="8136684" y="2860690"/>
            <a:ext cx="292620" cy="292623"/>
            <a:chOff x="8145888" y="2870792"/>
            <a:chExt cx="292620" cy="292623"/>
          </a:xfrm>
        </p:grpSpPr>
        <p:sp>
          <p:nvSpPr>
            <p:cNvPr id="5384" name="Google Shape;5384;p60"/>
            <p:cNvSpPr/>
            <p:nvPr/>
          </p:nvSpPr>
          <p:spPr>
            <a:xfrm>
              <a:off x="8211186" y="2934325"/>
              <a:ext cx="162023" cy="165580"/>
            </a:xfrm>
            <a:custGeom>
              <a:avLst/>
              <a:gdLst/>
              <a:ahLst/>
              <a:cxnLst/>
              <a:rect l="l" t="t" r="r" b="b"/>
              <a:pathLst>
                <a:path w="494728" h="505587" extrusionOk="0">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5" name="Google Shape;5385;p60"/>
            <p:cNvSpPr/>
            <p:nvPr/>
          </p:nvSpPr>
          <p:spPr>
            <a:xfrm>
              <a:off x="8145888" y="2870792"/>
              <a:ext cx="292620" cy="292623"/>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0"/>
          <p:cNvGrpSpPr/>
          <p:nvPr/>
        </p:nvGrpSpPr>
        <p:grpSpPr>
          <a:xfrm>
            <a:off x="7267449" y="2440589"/>
            <a:ext cx="282349" cy="275678"/>
            <a:chOff x="7582302" y="1499934"/>
            <a:chExt cx="369133" cy="360411"/>
          </a:xfrm>
        </p:grpSpPr>
        <p:sp>
          <p:nvSpPr>
            <p:cNvPr id="5387" name="Google Shape;5387;p60"/>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0"/>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0"/>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0"/>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0"/>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0"/>
          <p:cNvGrpSpPr/>
          <p:nvPr/>
        </p:nvGrpSpPr>
        <p:grpSpPr>
          <a:xfrm>
            <a:off x="8135215" y="2442195"/>
            <a:ext cx="295557" cy="272467"/>
            <a:chOff x="0" y="1576429"/>
            <a:chExt cx="4139458" cy="3816063"/>
          </a:xfrm>
        </p:grpSpPr>
        <p:sp>
          <p:nvSpPr>
            <p:cNvPr id="5393" name="Google Shape;5393;p60"/>
            <p:cNvSpPr/>
            <p:nvPr/>
          </p:nvSpPr>
          <p:spPr>
            <a:xfrm>
              <a:off x="0" y="1576429"/>
              <a:ext cx="4139458" cy="3816063"/>
            </a:xfrm>
            <a:custGeom>
              <a:avLst/>
              <a:gdLst/>
              <a:ahLst/>
              <a:cxnLst/>
              <a:rect l="l" t="t" r="r" b="b"/>
              <a:pathLst>
                <a:path w="4139458" h="3816063" extrusionOk="0">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4" name="Google Shape;5394;p60"/>
            <p:cNvSpPr/>
            <p:nvPr/>
          </p:nvSpPr>
          <p:spPr>
            <a:xfrm>
              <a:off x="511368" y="2344598"/>
              <a:ext cx="1819075" cy="1819073"/>
            </a:xfrm>
            <a:custGeom>
              <a:avLst/>
              <a:gdLst/>
              <a:ahLst/>
              <a:cxnLst/>
              <a:rect l="l" t="t" r="r" b="b"/>
              <a:pathLst>
                <a:path w="1819075" h="1819073" extrusionOk="0">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60"/>
            <p:cNvSpPr/>
            <p:nvPr/>
          </p:nvSpPr>
          <p:spPr>
            <a:xfrm>
              <a:off x="2350679" y="3314659"/>
              <a:ext cx="1277492" cy="848932"/>
            </a:xfrm>
            <a:custGeom>
              <a:avLst/>
              <a:gdLst/>
              <a:ahLst/>
              <a:cxnLst/>
              <a:rect l="l" t="t" r="r" b="b"/>
              <a:pathLst>
                <a:path w="1277492" h="848932" extrusionOk="0">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60"/>
            <p:cNvSpPr/>
            <p:nvPr/>
          </p:nvSpPr>
          <p:spPr>
            <a:xfrm>
              <a:off x="1562807" y="2987241"/>
              <a:ext cx="462455" cy="121273"/>
            </a:xfrm>
            <a:custGeom>
              <a:avLst/>
              <a:gdLst/>
              <a:ahLst/>
              <a:cxnLst/>
              <a:rect l="l" t="t" r="r" b="b"/>
              <a:pathLst>
                <a:path w="462455" h="121273" extrusionOk="0">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60"/>
            <p:cNvSpPr/>
            <p:nvPr/>
          </p:nvSpPr>
          <p:spPr>
            <a:xfrm>
              <a:off x="1562807" y="2744695"/>
              <a:ext cx="308842" cy="121273"/>
            </a:xfrm>
            <a:custGeom>
              <a:avLst/>
              <a:gdLst/>
              <a:ahLst/>
              <a:cxnLst/>
              <a:rect l="l" t="t" r="r" b="b"/>
              <a:pathLst>
                <a:path w="308842" h="121273" extrusionOk="0">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60"/>
            <p:cNvSpPr/>
            <p:nvPr/>
          </p:nvSpPr>
          <p:spPr>
            <a:xfrm>
              <a:off x="2484160" y="2425342"/>
              <a:ext cx="1143929" cy="121273"/>
            </a:xfrm>
            <a:custGeom>
              <a:avLst/>
              <a:gdLst/>
              <a:ahLst/>
              <a:cxnLst/>
              <a:rect l="l" t="t" r="r" b="b"/>
              <a:pathLst>
                <a:path w="1143929" h="121273" extrusionOk="0">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60"/>
            <p:cNvSpPr/>
            <p:nvPr/>
          </p:nvSpPr>
          <p:spPr>
            <a:xfrm>
              <a:off x="2484160" y="2708313"/>
              <a:ext cx="389852" cy="121273"/>
            </a:xfrm>
            <a:custGeom>
              <a:avLst/>
              <a:gdLst/>
              <a:ahLst/>
              <a:cxnLst/>
              <a:rect l="l" t="t" r="r" b="b"/>
              <a:pathLst>
                <a:path w="389852" h="121273" extrusionOk="0">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60"/>
            <p:cNvSpPr/>
            <p:nvPr/>
          </p:nvSpPr>
          <p:spPr>
            <a:xfrm>
              <a:off x="2995286" y="2708313"/>
              <a:ext cx="632803" cy="121273"/>
            </a:xfrm>
            <a:custGeom>
              <a:avLst/>
              <a:gdLst/>
              <a:ahLst/>
              <a:cxnLst/>
              <a:rect l="l" t="t" r="r" b="b"/>
              <a:pathLst>
                <a:path w="632803" h="121273" extrusionOk="0">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60"/>
            <p:cNvSpPr/>
            <p:nvPr/>
          </p:nvSpPr>
          <p:spPr>
            <a:xfrm>
              <a:off x="2484160" y="2991284"/>
              <a:ext cx="767901" cy="121273"/>
            </a:xfrm>
            <a:custGeom>
              <a:avLst/>
              <a:gdLst/>
              <a:ahLst/>
              <a:cxnLst/>
              <a:rect l="l" t="t" r="r" b="b"/>
              <a:pathLst>
                <a:path w="767901" h="121273" extrusionOk="0">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2" name="Google Shape;5402;p60"/>
          <p:cNvGrpSpPr/>
          <p:nvPr/>
        </p:nvGrpSpPr>
        <p:grpSpPr>
          <a:xfrm>
            <a:off x="2890331" y="2430665"/>
            <a:ext cx="295552" cy="295526"/>
            <a:chOff x="4282157" y="1359552"/>
            <a:chExt cx="4139377" cy="4139014"/>
          </a:xfrm>
        </p:grpSpPr>
        <p:sp>
          <p:nvSpPr>
            <p:cNvPr id="5403" name="Google Shape;5403;p60"/>
            <p:cNvSpPr/>
            <p:nvPr/>
          </p:nvSpPr>
          <p:spPr>
            <a:xfrm>
              <a:off x="4684784" y="1756480"/>
              <a:ext cx="2409941" cy="2409941"/>
            </a:xfrm>
            <a:custGeom>
              <a:avLst/>
              <a:gdLst/>
              <a:ahLst/>
              <a:cxnLst/>
              <a:rect l="l" t="t" r="r" b="b"/>
              <a:pathLst>
                <a:path w="2409941" h="2409941" extrusionOk="0">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4" name="Google Shape;5404;p60"/>
            <p:cNvSpPr/>
            <p:nvPr/>
          </p:nvSpPr>
          <p:spPr>
            <a:xfrm>
              <a:off x="4282157" y="1359552"/>
              <a:ext cx="4139377" cy="4139014"/>
            </a:xfrm>
            <a:custGeom>
              <a:avLst/>
              <a:gdLst/>
              <a:ahLst/>
              <a:cxnLst/>
              <a:rect l="l" t="t" r="r" b="b"/>
              <a:pathLst>
                <a:path w="4139377" h="4139014" extrusionOk="0">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5" name="Google Shape;5405;p60"/>
          <p:cNvGrpSpPr/>
          <p:nvPr/>
        </p:nvGrpSpPr>
        <p:grpSpPr>
          <a:xfrm>
            <a:off x="5092526" y="2430655"/>
            <a:ext cx="269361" cy="295546"/>
            <a:chOff x="8421373" y="1359270"/>
            <a:chExt cx="3772567" cy="4139297"/>
          </a:xfrm>
        </p:grpSpPr>
        <p:sp>
          <p:nvSpPr>
            <p:cNvPr id="5406" name="Google Shape;5406;p60"/>
            <p:cNvSpPr/>
            <p:nvPr/>
          </p:nvSpPr>
          <p:spPr>
            <a:xfrm>
              <a:off x="8981413" y="1854873"/>
              <a:ext cx="3212527" cy="3643694"/>
            </a:xfrm>
            <a:custGeom>
              <a:avLst/>
              <a:gdLst/>
              <a:ahLst/>
              <a:cxnLst/>
              <a:rect l="l" t="t" r="r" b="b"/>
              <a:pathLst>
                <a:path w="3212527" h="3643694" extrusionOk="0">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7" name="Google Shape;5407;p60"/>
            <p:cNvSpPr/>
            <p:nvPr/>
          </p:nvSpPr>
          <p:spPr>
            <a:xfrm>
              <a:off x="8421373" y="1359270"/>
              <a:ext cx="3772001" cy="2340411"/>
            </a:xfrm>
            <a:custGeom>
              <a:avLst/>
              <a:gdLst/>
              <a:ahLst/>
              <a:cxnLst/>
              <a:rect l="l" t="t" r="r" b="b"/>
              <a:pathLst>
                <a:path w="3772001" h="2340411" extrusionOk="0">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509402" y="1769871"/>
            <a:ext cx="5018222" cy="976700"/>
          </a:xfrm>
          <a:prstGeom prst="rect">
            <a:avLst/>
          </a:prstGeom>
        </p:spPr>
      </p:pic>
      <p:sp>
        <p:nvSpPr>
          <p:cNvPr id="5" name="Título 1"/>
          <p:cNvSpPr>
            <a:spLocks noGrp="1"/>
          </p:cNvSpPr>
          <p:nvPr>
            <p:ph type="title"/>
          </p:nvPr>
        </p:nvSpPr>
        <p:spPr>
          <a:xfrm>
            <a:off x="413150" y="309825"/>
            <a:ext cx="8339700" cy="572700"/>
          </a:xfrm>
        </p:spPr>
        <p:txBody>
          <a:bodyPr/>
          <a:lstStyle/>
          <a:p>
            <a:r>
              <a:rPr lang="es-ES" dirty="0" smtClean="0"/>
              <a:t>Crear una Solución en </a:t>
            </a:r>
            <a:r>
              <a:rPr lang="es-ES" dirty="0" err="1" smtClean="0"/>
              <a:t>Balnco</a:t>
            </a:r>
            <a:endParaRPr lang="es-CO" dirty="0"/>
          </a:p>
        </p:txBody>
      </p:sp>
      <p:pic>
        <p:nvPicPr>
          <p:cNvPr id="7" name="Imagen 6"/>
          <p:cNvPicPr>
            <a:picLocks noChangeAspect="1"/>
          </p:cNvPicPr>
          <p:nvPr/>
        </p:nvPicPr>
        <p:blipFill>
          <a:blip r:embed="rId3"/>
          <a:stretch>
            <a:fillRect/>
          </a:stretch>
        </p:blipFill>
        <p:spPr>
          <a:xfrm>
            <a:off x="509402" y="892194"/>
            <a:ext cx="2584432" cy="774738"/>
          </a:xfrm>
          <a:prstGeom prst="rect">
            <a:avLst/>
          </a:prstGeom>
        </p:spPr>
      </p:pic>
      <p:grpSp>
        <p:nvGrpSpPr>
          <p:cNvPr id="9" name="Google Shape;2245;p54"/>
          <p:cNvGrpSpPr/>
          <p:nvPr/>
        </p:nvGrpSpPr>
        <p:grpSpPr>
          <a:xfrm>
            <a:off x="3162586" y="1107161"/>
            <a:ext cx="390217" cy="344804"/>
            <a:chOff x="5495100" y="2485750"/>
            <a:chExt cx="365375" cy="363425"/>
          </a:xfrm>
        </p:grpSpPr>
        <p:sp>
          <p:nvSpPr>
            <p:cNvPr id="10" name="Google Shape;2246;p54"/>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47;p54"/>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48;p54"/>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9;p54"/>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080;p54"/>
          <p:cNvGrpSpPr/>
          <p:nvPr/>
        </p:nvGrpSpPr>
        <p:grpSpPr>
          <a:xfrm>
            <a:off x="6167015" y="2023384"/>
            <a:ext cx="2303216" cy="2631117"/>
            <a:chOff x="5216456" y="3725484"/>
            <a:chExt cx="356196" cy="265631"/>
          </a:xfrm>
        </p:grpSpPr>
        <p:sp>
          <p:nvSpPr>
            <p:cNvPr id="15" name="Google Shape;2081;p54"/>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82;p54"/>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n 16"/>
          <p:cNvPicPr>
            <a:picLocks noChangeAspect="1"/>
          </p:cNvPicPr>
          <p:nvPr/>
        </p:nvPicPr>
        <p:blipFill>
          <a:blip r:embed="rId4"/>
          <a:stretch>
            <a:fillRect/>
          </a:stretch>
        </p:blipFill>
        <p:spPr>
          <a:xfrm>
            <a:off x="509402" y="2849510"/>
            <a:ext cx="4268854" cy="1987501"/>
          </a:xfrm>
          <a:prstGeom prst="rect">
            <a:avLst/>
          </a:prstGeom>
        </p:spPr>
      </p:pic>
    </p:spTree>
    <p:extLst>
      <p:ext uri="{BB962C8B-B14F-4D97-AF65-F5344CB8AC3E}">
        <p14:creationId xmlns:p14="http://schemas.microsoft.com/office/powerpoint/2010/main" val="4133874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413150" y="309825"/>
            <a:ext cx="8339700" cy="572700"/>
          </a:xfrm>
        </p:spPr>
        <p:txBody>
          <a:bodyPr/>
          <a:lstStyle/>
          <a:p>
            <a:r>
              <a:rPr lang="es-ES" dirty="0" smtClean="0"/>
              <a:t>Crear Carpetas</a:t>
            </a:r>
            <a:endParaRPr lang="es-CO" dirty="0"/>
          </a:p>
        </p:txBody>
      </p:sp>
      <p:pic>
        <p:nvPicPr>
          <p:cNvPr id="17" name="Imagen 16"/>
          <p:cNvPicPr>
            <a:picLocks noChangeAspect="1"/>
          </p:cNvPicPr>
          <p:nvPr/>
        </p:nvPicPr>
        <p:blipFill rotWithShape="1">
          <a:blip r:embed="rId2"/>
          <a:srcRect l="1947" r="1346"/>
          <a:stretch/>
        </p:blipFill>
        <p:spPr>
          <a:xfrm>
            <a:off x="646268" y="1519357"/>
            <a:ext cx="5286845" cy="1677606"/>
          </a:xfrm>
          <a:prstGeom prst="rect">
            <a:avLst/>
          </a:prstGeom>
        </p:spPr>
      </p:pic>
      <p:sp>
        <p:nvSpPr>
          <p:cNvPr id="18" name="Título 1"/>
          <p:cNvSpPr txBox="1">
            <a:spLocks/>
          </p:cNvSpPr>
          <p:nvPr/>
        </p:nvSpPr>
        <p:spPr>
          <a:xfrm>
            <a:off x="413150" y="891556"/>
            <a:ext cx="6015151" cy="44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2000" dirty="0" smtClean="0"/>
              <a:t>Carpetas Principales del Proyecto</a:t>
            </a:r>
            <a:endParaRPr lang="es-CO" sz="2000" dirty="0"/>
          </a:p>
        </p:txBody>
      </p:sp>
      <p:sp>
        <p:nvSpPr>
          <p:cNvPr id="19" name="Título 1"/>
          <p:cNvSpPr txBox="1">
            <a:spLocks/>
          </p:cNvSpPr>
          <p:nvPr/>
        </p:nvSpPr>
        <p:spPr>
          <a:xfrm>
            <a:off x="5981414" y="1868915"/>
            <a:ext cx="2901330" cy="602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b="1" dirty="0" smtClean="0">
                <a:solidFill>
                  <a:srgbClr val="FFFF99"/>
                </a:solidFill>
              </a:rPr>
              <a:t>Enterprise Business Rules</a:t>
            </a:r>
          </a:p>
          <a:p>
            <a:pPr lvl="0"/>
            <a:r>
              <a:rPr lang="es-ES" sz="1400" dirty="0">
                <a:solidFill>
                  <a:srgbClr val="FFFF99"/>
                </a:solidFill>
              </a:rPr>
              <a:t> </a:t>
            </a:r>
            <a:r>
              <a:rPr lang="es-ES" sz="1400" dirty="0" smtClean="0">
                <a:solidFill>
                  <a:srgbClr val="FFFF99"/>
                </a:solidFill>
              </a:rPr>
              <a:t> </a:t>
            </a:r>
            <a:r>
              <a:rPr lang="es-ES" sz="1400" dirty="0" err="1" smtClean="0">
                <a:solidFill>
                  <a:srgbClr val="FFFF99"/>
                </a:solidFill>
              </a:rPr>
              <a:t>Entities</a:t>
            </a:r>
            <a:r>
              <a:rPr lang="es-ES" sz="1400" dirty="0" smtClean="0">
                <a:solidFill>
                  <a:srgbClr val="FFFF99"/>
                </a:solidFill>
              </a:rPr>
              <a:t> o </a:t>
            </a:r>
            <a:r>
              <a:rPr lang="es-ES" sz="1400" dirty="0" err="1" smtClean="0">
                <a:solidFill>
                  <a:srgbClr val="FFFF99"/>
                </a:solidFill>
              </a:rPr>
              <a:t>Class</a:t>
            </a:r>
            <a:r>
              <a:rPr lang="es-ES" sz="1400" dirty="0" smtClean="0">
                <a:solidFill>
                  <a:srgbClr val="FFFF99"/>
                </a:solidFill>
              </a:rPr>
              <a:t> POCO</a:t>
            </a:r>
            <a:endParaRPr lang="es-CO" sz="1400" dirty="0">
              <a:solidFill>
                <a:srgbClr val="FFFF99"/>
              </a:solidFill>
            </a:endParaRPr>
          </a:p>
        </p:txBody>
      </p:sp>
      <p:sp>
        <p:nvSpPr>
          <p:cNvPr id="20" name="Título 1"/>
          <p:cNvSpPr txBox="1">
            <a:spLocks/>
          </p:cNvSpPr>
          <p:nvPr/>
        </p:nvSpPr>
        <p:spPr>
          <a:xfrm>
            <a:off x="5981414" y="1409426"/>
            <a:ext cx="2901330" cy="442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b="1" dirty="0" err="1" smtClean="0">
                <a:solidFill>
                  <a:srgbClr val="FF0000"/>
                </a:solidFill>
              </a:rPr>
              <a:t>Application</a:t>
            </a:r>
            <a:r>
              <a:rPr lang="es-CO" sz="1400" b="1" dirty="0" smtClean="0">
                <a:solidFill>
                  <a:srgbClr val="FF0000"/>
                </a:solidFill>
              </a:rPr>
              <a:t> Business Rules</a:t>
            </a:r>
          </a:p>
          <a:p>
            <a:pPr lvl="0"/>
            <a:r>
              <a:rPr lang="es-ES" sz="1400" dirty="0">
                <a:solidFill>
                  <a:srgbClr val="FF0000"/>
                </a:solidFill>
              </a:rPr>
              <a:t> </a:t>
            </a:r>
            <a:r>
              <a:rPr lang="es-ES" sz="1400" dirty="0" smtClean="0">
                <a:solidFill>
                  <a:srgbClr val="FF0000"/>
                </a:solidFill>
              </a:rPr>
              <a:t> Use Case</a:t>
            </a:r>
            <a:endParaRPr lang="es-CO" sz="1400" dirty="0">
              <a:solidFill>
                <a:srgbClr val="FF0000"/>
              </a:solidFill>
            </a:endParaRPr>
          </a:p>
        </p:txBody>
      </p:sp>
      <p:sp>
        <p:nvSpPr>
          <p:cNvPr id="21" name="Título 1"/>
          <p:cNvSpPr txBox="1">
            <a:spLocks/>
          </p:cNvSpPr>
          <p:nvPr/>
        </p:nvSpPr>
        <p:spPr>
          <a:xfrm>
            <a:off x="5981414" y="2583895"/>
            <a:ext cx="2901330" cy="1169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b="1" dirty="0" err="1" smtClean="0">
                <a:solidFill>
                  <a:srgbClr val="92D050"/>
                </a:solidFill>
              </a:rPr>
              <a:t>Infrastructure</a:t>
            </a:r>
            <a:endParaRPr lang="es-CO" sz="1400" b="1" dirty="0" smtClean="0">
              <a:solidFill>
                <a:srgbClr val="92D050"/>
              </a:solidFill>
            </a:endParaRPr>
          </a:p>
          <a:p>
            <a:pPr lvl="0"/>
            <a:r>
              <a:rPr lang="es-ES" sz="1400" dirty="0">
                <a:solidFill>
                  <a:srgbClr val="92D050"/>
                </a:solidFill>
              </a:rPr>
              <a:t> </a:t>
            </a:r>
            <a:r>
              <a:rPr lang="es-ES" sz="1400" dirty="0" smtClean="0">
                <a:solidFill>
                  <a:srgbClr val="92D050"/>
                </a:solidFill>
              </a:rPr>
              <a:t> </a:t>
            </a:r>
            <a:r>
              <a:rPr lang="es-ES" sz="1400" dirty="0" err="1" smtClean="0">
                <a:solidFill>
                  <a:srgbClr val="92D050"/>
                </a:solidFill>
              </a:rPr>
              <a:t>Controllers</a:t>
            </a:r>
            <a:endParaRPr lang="es-ES" sz="1400" dirty="0" smtClean="0">
              <a:solidFill>
                <a:srgbClr val="92D050"/>
              </a:solidFill>
            </a:endParaRPr>
          </a:p>
          <a:p>
            <a:pPr lvl="0"/>
            <a:r>
              <a:rPr lang="es-ES" sz="1400" dirty="0" smtClean="0">
                <a:solidFill>
                  <a:srgbClr val="92D050"/>
                </a:solidFill>
              </a:rPr>
              <a:t>  </a:t>
            </a:r>
            <a:r>
              <a:rPr lang="es-ES" sz="1400" dirty="0" err="1" smtClean="0">
                <a:solidFill>
                  <a:srgbClr val="92D050"/>
                </a:solidFill>
              </a:rPr>
              <a:t>Views</a:t>
            </a:r>
            <a:endParaRPr lang="es-ES" sz="1400" dirty="0" smtClean="0">
              <a:solidFill>
                <a:srgbClr val="92D050"/>
              </a:solidFill>
            </a:endParaRPr>
          </a:p>
          <a:p>
            <a:pPr lvl="0"/>
            <a:r>
              <a:rPr lang="es-ES" sz="1400" dirty="0" smtClean="0">
                <a:solidFill>
                  <a:srgbClr val="92D050"/>
                </a:solidFill>
              </a:rPr>
              <a:t>  View </a:t>
            </a:r>
            <a:r>
              <a:rPr lang="es-ES" sz="1400" dirty="0" err="1" smtClean="0">
                <a:solidFill>
                  <a:srgbClr val="92D050"/>
                </a:solidFill>
              </a:rPr>
              <a:t>models</a:t>
            </a:r>
            <a:endParaRPr lang="es-ES" sz="1400" dirty="0" smtClean="0">
              <a:solidFill>
                <a:srgbClr val="92D050"/>
              </a:solidFill>
            </a:endParaRPr>
          </a:p>
          <a:p>
            <a:pPr lvl="0"/>
            <a:r>
              <a:rPr lang="es-ES" sz="1400" dirty="0">
                <a:solidFill>
                  <a:srgbClr val="92D050"/>
                </a:solidFill>
              </a:rPr>
              <a:t> </a:t>
            </a:r>
            <a:r>
              <a:rPr lang="es-ES" sz="1400" dirty="0" smtClean="0">
                <a:solidFill>
                  <a:srgbClr val="92D050"/>
                </a:solidFill>
              </a:rPr>
              <a:t> </a:t>
            </a:r>
            <a:r>
              <a:rPr lang="es-ES" sz="1400" dirty="0" err="1" smtClean="0">
                <a:solidFill>
                  <a:srgbClr val="92D050"/>
                </a:solidFill>
              </a:rPr>
              <a:t>Gateways</a:t>
            </a:r>
            <a:endParaRPr lang="es-CO" sz="1400" dirty="0">
              <a:solidFill>
                <a:srgbClr val="92D050"/>
              </a:solidFill>
            </a:endParaRPr>
          </a:p>
        </p:txBody>
      </p:sp>
      <p:sp>
        <p:nvSpPr>
          <p:cNvPr id="25" name="Google Shape;587;p48"/>
          <p:cNvSpPr/>
          <p:nvPr/>
        </p:nvSpPr>
        <p:spPr>
          <a:xfrm rot="10560343">
            <a:off x="2327655" y="2080528"/>
            <a:ext cx="3721236" cy="190611"/>
          </a:xfrm>
          <a:prstGeom prst="notchedRightArrow">
            <a:avLst>
              <a:gd name="adj1" fmla="val 50000"/>
              <a:gd name="adj2" fmla="val 50000"/>
            </a:avLst>
          </a:prstGeom>
          <a:solidFill>
            <a:srgbClr val="FFFF99"/>
          </a:solidFill>
          <a:ln>
            <a:solidFill>
              <a:srgbClr val="FFFF99"/>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 name="Google Shape;587;p48"/>
          <p:cNvSpPr/>
          <p:nvPr/>
        </p:nvSpPr>
        <p:spPr>
          <a:xfrm rot="10560343">
            <a:off x="2418528" y="1809772"/>
            <a:ext cx="3573696" cy="185761"/>
          </a:xfrm>
          <a:prstGeom prst="notchedRightArrow">
            <a:avLst>
              <a:gd name="adj1" fmla="val 50000"/>
              <a:gd name="adj2" fmla="val 50000"/>
            </a:avLst>
          </a:prstGeom>
          <a:solidFill>
            <a:srgbClr val="FF0000"/>
          </a:solidFill>
          <a:ln>
            <a:solidFill>
              <a:srgbClr val="FF0000"/>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2425990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13150" y="309825"/>
            <a:ext cx="8339700" cy="572700"/>
          </a:xfrm>
        </p:spPr>
        <p:txBody>
          <a:bodyPr/>
          <a:lstStyle/>
          <a:p>
            <a:r>
              <a:rPr lang="es-ES" dirty="0" smtClean="0"/>
              <a:t>Crear Proyecto de Biblioteca de Clases</a:t>
            </a:r>
            <a:endParaRPr lang="es-CO" dirty="0"/>
          </a:p>
        </p:txBody>
      </p:sp>
      <p:sp>
        <p:nvSpPr>
          <p:cNvPr id="7" name="Título 1"/>
          <p:cNvSpPr txBox="1">
            <a:spLocks/>
          </p:cNvSpPr>
          <p:nvPr/>
        </p:nvSpPr>
        <p:spPr>
          <a:xfrm>
            <a:off x="413150" y="891556"/>
            <a:ext cx="6015151" cy="469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dirty="0" smtClean="0"/>
              <a:t>Este proyecto se debe crear dentro de la carpeta </a:t>
            </a:r>
            <a:r>
              <a:rPr lang="es-CO" sz="1400" dirty="0" err="1" smtClean="0"/>
              <a:t>Domain</a:t>
            </a:r>
            <a:endParaRPr lang="es-CO" sz="1400" dirty="0"/>
          </a:p>
        </p:txBody>
      </p:sp>
      <p:sp>
        <p:nvSpPr>
          <p:cNvPr id="13" name="Elipse 12"/>
          <p:cNvSpPr/>
          <p:nvPr/>
        </p:nvSpPr>
        <p:spPr>
          <a:xfrm>
            <a:off x="578157" y="2511731"/>
            <a:ext cx="715020" cy="749396"/>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677274" y="2732540"/>
            <a:ext cx="548871" cy="276999"/>
          </a:xfrm>
          <a:prstGeom prst="rect">
            <a:avLst/>
          </a:prstGeom>
          <a:noFill/>
        </p:spPr>
        <p:txBody>
          <a:bodyPr wrap="square" rtlCol="0">
            <a:spAutoFit/>
          </a:bodyPr>
          <a:lstStyle/>
          <a:p>
            <a:r>
              <a:rPr lang="es-ES" sz="1200" dirty="0" err="1" smtClean="0">
                <a:latin typeface="Agency FB" panose="020B0503020202020204" pitchFamily="34" charset="0"/>
              </a:rPr>
              <a:t>Entities</a:t>
            </a:r>
            <a:endParaRPr lang="es-CO" sz="1200" dirty="0">
              <a:latin typeface="Agency FB" panose="020B0503020202020204" pitchFamily="34" charset="0"/>
            </a:endParaRPr>
          </a:p>
        </p:txBody>
      </p:sp>
      <p:sp>
        <p:nvSpPr>
          <p:cNvPr id="15" name="Rectángulo redondeado 14"/>
          <p:cNvSpPr/>
          <p:nvPr/>
        </p:nvSpPr>
        <p:spPr>
          <a:xfrm>
            <a:off x="1498795" y="2711915"/>
            <a:ext cx="385010" cy="359947"/>
          </a:xfrm>
          <a:prstGeom prst="round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2069435" y="2753388"/>
            <a:ext cx="1622541" cy="276999"/>
          </a:xfrm>
          <a:prstGeom prst="rect">
            <a:avLst/>
          </a:prstGeom>
          <a:noFill/>
        </p:spPr>
        <p:txBody>
          <a:bodyPr wrap="square" rtlCol="0">
            <a:spAutoFit/>
          </a:bodyPr>
          <a:lstStyle/>
          <a:p>
            <a:r>
              <a:rPr lang="es-ES" sz="1200" dirty="0" smtClean="0">
                <a:solidFill>
                  <a:schemeClr val="tx2">
                    <a:lumMod val="60000"/>
                    <a:lumOff val="40000"/>
                  </a:schemeClr>
                </a:solidFill>
                <a:latin typeface="Agency FB" panose="020B0503020202020204" pitchFamily="34" charset="0"/>
              </a:rPr>
              <a:t>Enterprise Business Rules</a:t>
            </a:r>
            <a:endParaRPr lang="es-CO" sz="1200" dirty="0">
              <a:solidFill>
                <a:schemeClr val="tx2">
                  <a:lumMod val="60000"/>
                  <a:lumOff val="40000"/>
                </a:schemeClr>
              </a:solidFill>
              <a:latin typeface="Agency FB" panose="020B0503020202020204" pitchFamily="34" charset="0"/>
            </a:endParaRPr>
          </a:p>
        </p:txBody>
      </p:sp>
      <p:pic>
        <p:nvPicPr>
          <p:cNvPr id="17" name="Imagen 16"/>
          <p:cNvPicPr>
            <a:picLocks noChangeAspect="1"/>
          </p:cNvPicPr>
          <p:nvPr/>
        </p:nvPicPr>
        <p:blipFill rotWithShape="1">
          <a:blip r:embed="rId2"/>
          <a:srcRect r="1518"/>
          <a:stretch/>
        </p:blipFill>
        <p:spPr>
          <a:xfrm>
            <a:off x="3852774" y="1370318"/>
            <a:ext cx="4287450" cy="3400900"/>
          </a:xfrm>
          <a:prstGeom prst="rect">
            <a:avLst/>
          </a:prstGeom>
        </p:spPr>
      </p:pic>
    </p:spTree>
    <p:extLst>
      <p:ext uri="{BB962C8B-B14F-4D97-AF65-F5344CB8AC3E}">
        <p14:creationId xmlns:p14="http://schemas.microsoft.com/office/powerpoint/2010/main" val="1905317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13150" y="309825"/>
            <a:ext cx="8339700" cy="572700"/>
          </a:xfrm>
        </p:spPr>
        <p:txBody>
          <a:bodyPr/>
          <a:lstStyle/>
          <a:p>
            <a:r>
              <a:rPr lang="es-ES" dirty="0" smtClean="0"/>
              <a:t>Creando Entidades</a:t>
            </a:r>
            <a:endParaRPr lang="es-CO" dirty="0"/>
          </a:p>
        </p:txBody>
      </p:sp>
      <p:sp>
        <p:nvSpPr>
          <p:cNvPr id="6" name="Título 1"/>
          <p:cNvSpPr txBox="1">
            <a:spLocks/>
          </p:cNvSpPr>
          <p:nvPr/>
        </p:nvSpPr>
        <p:spPr>
          <a:xfrm>
            <a:off x="413150" y="891556"/>
            <a:ext cx="6015151" cy="469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400" dirty="0" smtClean="0"/>
              <a:t>Ejemplos:</a:t>
            </a:r>
          </a:p>
        </p:txBody>
      </p:sp>
      <p:sp>
        <p:nvSpPr>
          <p:cNvPr id="12" name="Título 1"/>
          <p:cNvSpPr txBox="1">
            <a:spLocks/>
          </p:cNvSpPr>
          <p:nvPr/>
        </p:nvSpPr>
        <p:spPr>
          <a:xfrm>
            <a:off x="413151" y="1243336"/>
            <a:ext cx="3821966" cy="1671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pPr lvl="0"/>
            <a:r>
              <a:rPr lang="es-CO" sz="1200" dirty="0" err="1" smtClean="0">
                <a:solidFill>
                  <a:srgbClr val="92D050"/>
                </a:solidFill>
                <a:latin typeface="Courier New" panose="02070309020205020404" pitchFamily="49" charset="0"/>
                <a:cs typeface="Courier New" panose="02070309020205020404" pitchFamily="49" charset="0"/>
              </a:rPr>
              <a:t>public</a:t>
            </a:r>
            <a:r>
              <a:rPr lang="es-CO" sz="1200" dirty="0" smtClean="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class</a:t>
            </a:r>
            <a:r>
              <a:rPr lang="es-CO" sz="1200" dirty="0">
                <a:solidFill>
                  <a:srgbClr val="92D050"/>
                </a:solidFill>
                <a:latin typeface="Courier New" panose="02070309020205020404" pitchFamily="49" charset="0"/>
                <a:cs typeface="Courier New" panose="02070309020205020404" pitchFamily="49" charset="0"/>
              </a:rPr>
              <a:t> Producto</a:t>
            </a:r>
          </a:p>
          <a:p>
            <a:pPr lvl="0"/>
            <a:r>
              <a:rPr lang="es-CO" sz="1200" dirty="0">
                <a:solidFill>
                  <a:srgbClr val="92D050"/>
                </a:solidFill>
                <a:latin typeface="Courier New" panose="02070309020205020404" pitchFamily="49" charset="0"/>
                <a:cs typeface="Courier New" panose="02070309020205020404" pitchFamily="49" charset="0"/>
              </a:rPr>
              <a:t>{</a:t>
            </a:r>
          </a:p>
          <a:p>
            <a:pPr lvl="0"/>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public</a:t>
            </a:r>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int</a:t>
            </a:r>
            <a:r>
              <a:rPr lang="es-CO" sz="1200" dirty="0">
                <a:solidFill>
                  <a:srgbClr val="92D050"/>
                </a:solidFill>
                <a:latin typeface="Courier New" panose="02070309020205020404" pitchFamily="49" charset="0"/>
                <a:cs typeface="Courier New" panose="02070309020205020404" pitchFamily="49" charset="0"/>
              </a:rPr>
              <a:t> Id { </a:t>
            </a:r>
            <a:r>
              <a:rPr lang="es-CO" sz="1200" dirty="0" err="1">
                <a:solidFill>
                  <a:srgbClr val="92D050"/>
                </a:solidFill>
                <a:latin typeface="Courier New" panose="02070309020205020404" pitchFamily="49" charset="0"/>
                <a:cs typeface="Courier New" panose="02070309020205020404" pitchFamily="49" charset="0"/>
              </a:rPr>
              <a:t>get</a:t>
            </a:r>
            <a:r>
              <a:rPr lang="es-CO" sz="1200" dirty="0">
                <a:solidFill>
                  <a:srgbClr val="92D050"/>
                </a:solidFill>
                <a:latin typeface="Courier New" panose="02070309020205020404" pitchFamily="49" charset="0"/>
                <a:cs typeface="Courier New" panose="02070309020205020404" pitchFamily="49" charset="0"/>
              </a:rPr>
              <a:t>; set; }</a:t>
            </a:r>
          </a:p>
          <a:p>
            <a:pPr lvl="0"/>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public</a:t>
            </a:r>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string</a:t>
            </a:r>
            <a:r>
              <a:rPr lang="es-CO" sz="1200" dirty="0">
                <a:solidFill>
                  <a:srgbClr val="92D050"/>
                </a:solidFill>
                <a:latin typeface="Courier New" panose="02070309020205020404" pitchFamily="49" charset="0"/>
                <a:cs typeface="Courier New" panose="02070309020205020404" pitchFamily="49" charset="0"/>
              </a:rPr>
              <a:t> Nombre { </a:t>
            </a:r>
            <a:r>
              <a:rPr lang="es-CO" sz="1200" dirty="0" err="1">
                <a:solidFill>
                  <a:srgbClr val="92D050"/>
                </a:solidFill>
                <a:latin typeface="Courier New" panose="02070309020205020404" pitchFamily="49" charset="0"/>
                <a:cs typeface="Courier New" panose="02070309020205020404" pitchFamily="49" charset="0"/>
              </a:rPr>
              <a:t>get</a:t>
            </a:r>
            <a:r>
              <a:rPr lang="es-CO" sz="1200" dirty="0">
                <a:solidFill>
                  <a:srgbClr val="92D050"/>
                </a:solidFill>
                <a:latin typeface="Courier New" panose="02070309020205020404" pitchFamily="49" charset="0"/>
                <a:cs typeface="Courier New" panose="02070309020205020404" pitchFamily="49" charset="0"/>
              </a:rPr>
              <a:t>; set; }</a:t>
            </a:r>
          </a:p>
          <a:p>
            <a:pPr lvl="0"/>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public</a:t>
            </a:r>
            <a:r>
              <a:rPr lang="es-CO" sz="1200" dirty="0">
                <a:solidFill>
                  <a:srgbClr val="92D050"/>
                </a:solidFill>
                <a:latin typeface="Courier New" panose="02070309020205020404" pitchFamily="49" charset="0"/>
                <a:cs typeface="Courier New" panose="02070309020205020404" pitchFamily="49" charset="0"/>
              </a:rPr>
              <a:t> decimal Precio { </a:t>
            </a:r>
            <a:r>
              <a:rPr lang="es-CO" sz="1200" dirty="0" err="1">
                <a:solidFill>
                  <a:srgbClr val="92D050"/>
                </a:solidFill>
                <a:latin typeface="Courier New" panose="02070309020205020404" pitchFamily="49" charset="0"/>
                <a:cs typeface="Courier New" panose="02070309020205020404" pitchFamily="49" charset="0"/>
              </a:rPr>
              <a:t>get</a:t>
            </a:r>
            <a:r>
              <a:rPr lang="es-CO" sz="1200" dirty="0">
                <a:solidFill>
                  <a:srgbClr val="92D050"/>
                </a:solidFill>
                <a:latin typeface="Courier New" panose="02070309020205020404" pitchFamily="49" charset="0"/>
                <a:cs typeface="Courier New" panose="02070309020205020404" pitchFamily="49" charset="0"/>
              </a:rPr>
              <a:t>; set; }</a:t>
            </a:r>
          </a:p>
          <a:p>
            <a:pPr lvl="0"/>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public</a:t>
            </a:r>
            <a:r>
              <a:rPr lang="es-CO" sz="1200" dirty="0">
                <a:solidFill>
                  <a:srgbClr val="92D050"/>
                </a:solidFill>
                <a:latin typeface="Courier New" panose="02070309020205020404" pitchFamily="49" charset="0"/>
                <a:cs typeface="Courier New" panose="02070309020205020404" pitchFamily="49" charset="0"/>
              </a:rPr>
              <a:t> </a:t>
            </a:r>
            <a:r>
              <a:rPr lang="es-CO" sz="1200" dirty="0" err="1">
                <a:solidFill>
                  <a:srgbClr val="92D050"/>
                </a:solidFill>
                <a:latin typeface="Courier New" panose="02070309020205020404" pitchFamily="49" charset="0"/>
                <a:cs typeface="Courier New" panose="02070309020205020404" pitchFamily="49" charset="0"/>
              </a:rPr>
              <a:t>int</a:t>
            </a:r>
            <a:r>
              <a:rPr lang="es-CO" sz="1200" dirty="0">
                <a:solidFill>
                  <a:srgbClr val="92D050"/>
                </a:solidFill>
                <a:latin typeface="Courier New" panose="02070309020205020404" pitchFamily="49" charset="0"/>
                <a:cs typeface="Courier New" panose="02070309020205020404" pitchFamily="49" charset="0"/>
              </a:rPr>
              <a:t> Stock { </a:t>
            </a:r>
            <a:r>
              <a:rPr lang="es-CO" sz="1200" dirty="0" err="1">
                <a:solidFill>
                  <a:srgbClr val="92D050"/>
                </a:solidFill>
                <a:latin typeface="Courier New" panose="02070309020205020404" pitchFamily="49" charset="0"/>
                <a:cs typeface="Courier New" panose="02070309020205020404" pitchFamily="49" charset="0"/>
              </a:rPr>
              <a:t>get</a:t>
            </a:r>
            <a:r>
              <a:rPr lang="es-CO" sz="1200" dirty="0">
                <a:solidFill>
                  <a:srgbClr val="92D050"/>
                </a:solidFill>
                <a:latin typeface="Courier New" panose="02070309020205020404" pitchFamily="49" charset="0"/>
                <a:cs typeface="Courier New" panose="02070309020205020404" pitchFamily="49" charset="0"/>
              </a:rPr>
              <a:t>; set; }</a:t>
            </a:r>
          </a:p>
          <a:p>
            <a:pPr lvl="0"/>
            <a:r>
              <a:rPr lang="es-CO" sz="1200" dirty="0" smtClean="0">
                <a:solidFill>
                  <a:srgbClr val="92D050"/>
                </a:solidFill>
                <a:latin typeface="Courier New" panose="02070309020205020404" pitchFamily="49" charset="0"/>
                <a:cs typeface="Courier New" panose="02070309020205020404" pitchFamily="49" charset="0"/>
              </a:rPr>
              <a:t>}</a:t>
            </a:r>
          </a:p>
        </p:txBody>
      </p:sp>
      <p:sp>
        <p:nvSpPr>
          <p:cNvPr id="13" name="Título 1"/>
          <p:cNvSpPr txBox="1">
            <a:spLocks/>
          </p:cNvSpPr>
          <p:nvPr/>
        </p:nvSpPr>
        <p:spPr>
          <a:xfrm>
            <a:off x="4258265" y="1205123"/>
            <a:ext cx="4706978" cy="2462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000" dirty="0" err="1" smtClean="0">
                <a:solidFill>
                  <a:srgbClr val="92D050"/>
                </a:solidFill>
                <a:latin typeface="Courier New" panose="02070309020205020404" pitchFamily="49" charset="0"/>
                <a:cs typeface="Courier New" panose="02070309020205020404" pitchFamily="49" charset="0"/>
              </a:rPr>
              <a:t>using</a:t>
            </a:r>
            <a:r>
              <a:rPr lang="es-CO" sz="1000" dirty="0" smtClean="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AppGan.Entities.Enums</a:t>
            </a:r>
            <a:r>
              <a:rPr lang="es-CO" sz="1000" dirty="0">
                <a:solidFill>
                  <a:srgbClr val="92D050"/>
                </a:solidFill>
                <a:latin typeface="Courier New" panose="02070309020205020404" pitchFamily="49" charset="0"/>
                <a:cs typeface="Courier New" panose="02070309020205020404" pitchFamily="49" charset="0"/>
              </a:rPr>
              <a:t>;</a:t>
            </a:r>
          </a:p>
          <a:p>
            <a:endParaRPr lang="es-CO" sz="1000" dirty="0">
              <a:solidFill>
                <a:srgbClr val="92D050"/>
              </a:solidFill>
              <a:latin typeface="Courier New" panose="02070309020205020404" pitchFamily="49" charset="0"/>
              <a:cs typeface="Courier New" panose="02070309020205020404" pitchFamily="49" charset="0"/>
            </a:endParaRPr>
          </a:p>
          <a:p>
            <a:r>
              <a:rPr lang="es-CO" sz="1000" dirty="0" err="1">
                <a:solidFill>
                  <a:srgbClr val="92D050"/>
                </a:solidFill>
                <a:latin typeface="Courier New" panose="02070309020205020404" pitchFamily="49" charset="0"/>
                <a:cs typeface="Courier New" panose="02070309020205020404" pitchFamily="49" charset="0"/>
              </a:rPr>
              <a:t>namespace</a:t>
            </a:r>
            <a:r>
              <a:rPr lang="es-CO" sz="1000" dirty="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AppGan.Entities.POCOEntities</a:t>
            </a:r>
            <a:endParaRPr lang="es-CO" sz="1000" dirty="0">
              <a:solidFill>
                <a:srgbClr val="92D050"/>
              </a:solidFill>
              <a:latin typeface="Courier New" panose="02070309020205020404" pitchFamily="49" charset="0"/>
              <a:cs typeface="Courier New" panose="02070309020205020404" pitchFamily="49" charset="0"/>
            </a:endParaRPr>
          </a:p>
          <a:p>
            <a:r>
              <a:rPr lang="es-CO" sz="1000" dirty="0">
                <a:solidFill>
                  <a:srgbClr val="92D050"/>
                </a:solidFill>
                <a:latin typeface="Courier New" panose="02070309020205020404" pitchFamily="49" charset="0"/>
                <a:cs typeface="Courier New" panose="02070309020205020404" pitchFamily="49" charset="0"/>
              </a:rPr>
              <a:t>{</a:t>
            </a:r>
          </a:p>
          <a:p>
            <a:r>
              <a:rPr lang="es-CO" sz="1000" dirty="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public</a:t>
            </a:r>
            <a:r>
              <a:rPr lang="es-CO" sz="1000" dirty="0">
                <a:solidFill>
                  <a:srgbClr val="92D050"/>
                </a:solidFill>
                <a:latin typeface="Courier New" panose="02070309020205020404" pitchFamily="49" charset="0"/>
                <a:cs typeface="Courier New" panose="02070309020205020404" pitchFamily="49" charset="0"/>
              </a:rPr>
              <a:t> </a:t>
            </a:r>
            <a:r>
              <a:rPr lang="es-CO" sz="1000" dirty="0" err="1">
                <a:solidFill>
                  <a:srgbClr val="92D050"/>
                </a:solidFill>
                <a:latin typeface="Courier New" panose="02070309020205020404" pitchFamily="49" charset="0"/>
                <a:cs typeface="Courier New" panose="02070309020205020404" pitchFamily="49" charset="0"/>
              </a:rPr>
              <a:t>class</a:t>
            </a:r>
            <a:r>
              <a:rPr lang="es-CO" sz="1000" dirty="0">
                <a:solidFill>
                  <a:srgbClr val="92D050"/>
                </a:solidFill>
                <a:latin typeface="Courier New" panose="02070309020205020404" pitchFamily="49" charset="0"/>
                <a:cs typeface="Courier New" panose="02070309020205020404" pitchFamily="49" charset="0"/>
              </a:rPr>
              <a:t> Animal</a:t>
            </a:r>
          </a:p>
          <a:p>
            <a:r>
              <a:rPr lang="es-CO" sz="1000" dirty="0">
                <a:solidFill>
                  <a:srgbClr val="92D050"/>
                </a:solidFill>
                <a:latin typeface="Courier New" panose="02070309020205020404" pitchFamily="49" charset="0"/>
                <a:cs typeface="Courier New" panose="02070309020205020404" pitchFamily="49" charset="0"/>
              </a:rPr>
              <a:t>    {</a:t>
            </a:r>
          </a:p>
          <a:p>
            <a:r>
              <a:rPr lang="en-US" sz="1000" dirty="0">
                <a:solidFill>
                  <a:srgbClr val="92D050"/>
                </a:solidFill>
                <a:latin typeface="Courier New" panose="02070309020205020404" pitchFamily="49" charset="0"/>
                <a:cs typeface="Courier New" panose="02070309020205020404" pitchFamily="49" charset="0"/>
              </a:rPr>
              <a:t>        public </a:t>
            </a:r>
            <a:r>
              <a:rPr lang="en-US" sz="1000" dirty="0" err="1">
                <a:solidFill>
                  <a:srgbClr val="92D050"/>
                </a:solidFill>
                <a:latin typeface="Courier New" panose="02070309020205020404" pitchFamily="49" charset="0"/>
                <a:cs typeface="Courier New" panose="02070309020205020404" pitchFamily="49" charset="0"/>
              </a:rPr>
              <a:t>int</a:t>
            </a:r>
            <a:r>
              <a:rPr lang="en-US" sz="1000" dirty="0">
                <a:solidFill>
                  <a:srgbClr val="92D050"/>
                </a:solidFill>
                <a:latin typeface="Courier New" panose="02070309020205020404" pitchFamily="49" charset="0"/>
                <a:cs typeface="Courier New" panose="02070309020205020404" pitchFamily="49" charset="0"/>
              </a:rPr>
              <a:t> Id { get; set; }</a:t>
            </a:r>
          </a:p>
          <a:p>
            <a:r>
              <a:rPr lang="en-US" sz="1000" dirty="0">
                <a:solidFill>
                  <a:srgbClr val="92D050"/>
                </a:solidFill>
                <a:latin typeface="Courier New" panose="02070309020205020404" pitchFamily="49" charset="0"/>
                <a:cs typeface="Courier New" panose="02070309020205020404" pitchFamily="49" charset="0"/>
              </a:rPr>
              <a:t>        public string? Number { get; set; } </a:t>
            </a:r>
          </a:p>
          <a:p>
            <a:r>
              <a:rPr lang="en-US" sz="1000" dirty="0">
                <a:solidFill>
                  <a:srgbClr val="92D050"/>
                </a:solidFill>
                <a:latin typeface="Courier New" panose="02070309020205020404" pitchFamily="49" charset="0"/>
                <a:cs typeface="Courier New" panose="02070309020205020404" pitchFamily="49" charset="0"/>
              </a:rPr>
              <a:t>        public string Name { get; set; } = </a:t>
            </a:r>
            <a:r>
              <a:rPr lang="en-US" sz="1000" dirty="0" err="1">
                <a:solidFill>
                  <a:srgbClr val="92D050"/>
                </a:solidFill>
                <a:latin typeface="Courier New" panose="02070309020205020404" pitchFamily="49" charset="0"/>
                <a:cs typeface="Courier New" panose="02070309020205020404" pitchFamily="49" charset="0"/>
              </a:rPr>
              <a:t>string.Empty</a:t>
            </a:r>
            <a:r>
              <a:rPr lang="en-US" sz="1000" dirty="0">
                <a:solidFill>
                  <a:srgbClr val="92D050"/>
                </a:solidFill>
                <a:latin typeface="Courier New" panose="02070309020205020404" pitchFamily="49" charset="0"/>
                <a:cs typeface="Courier New" panose="02070309020205020404" pitchFamily="49" charset="0"/>
              </a:rPr>
              <a:t>;</a:t>
            </a:r>
          </a:p>
          <a:p>
            <a:r>
              <a:rPr lang="en-US" sz="1000" dirty="0">
                <a:solidFill>
                  <a:srgbClr val="92D050"/>
                </a:solidFill>
                <a:latin typeface="Courier New" panose="02070309020205020404" pitchFamily="49" charset="0"/>
                <a:cs typeface="Courier New" panose="02070309020205020404" pitchFamily="49" charset="0"/>
              </a:rPr>
              <a:t>        public string Color { get; set; } = </a:t>
            </a:r>
            <a:r>
              <a:rPr lang="en-US" sz="1000" dirty="0" err="1">
                <a:solidFill>
                  <a:srgbClr val="92D050"/>
                </a:solidFill>
                <a:latin typeface="Courier New" panose="02070309020205020404" pitchFamily="49" charset="0"/>
                <a:cs typeface="Courier New" panose="02070309020205020404" pitchFamily="49" charset="0"/>
              </a:rPr>
              <a:t>string.Empty</a:t>
            </a:r>
            <a:r>
              <a:rPr lang="en-US" sz="1000" dirty="0">
                <a:solidFill>
                  <a:srgbClr val="92D050"/>
                </a:solidFill>
                <a:latin typeface="Courier New" panose="02070309020205020404" pitchFamily="49" charset="0"/>
                <a:cs typeface="Courier New" panose="02070309020205020404" pitchFamily="49" charset="0"/>
              </a:rPr>
              <a:t>;</a:t>
            </a:r>
          </a:p>
          <a:p>
            <a:r>
              <a:rPr lang="en-US" sz="1000" dirty="0">
                <a:solidFill>
                  <a:srgbClr val="92D050"/>
                </a:solidFill>
                <a:latin typeface="Courier New" panose="02070309020205020404" pitchFamily="49" charset="0"/>
                <a:cs typeface="Courier New" panose="02070309020205020404" pitchFamily="49" charset="0"/>
              </a:rPr>
              <a:t>        public string? race { get; set; }</a:t>
            </a:r>
          </a:p>
          <a:p>
            <a:r>
              <a:rPr lang="en-US" sz="1000" dirty="0">
                <a:solidFill>
                  <a:srgbClr val="92D050"/>
                </a:solidFill>
                <a:latin typeface="Courier New" panose="02070309020205020404" pitchFamily="49" charset="0"/>
                <a:cs typeface="Courier New" panose="02070309020205020404" pitchFamily="49" charset="0"/>
              </a:rPr>
              <a:t>        public </a:t>
            </a:r>
            <a:r>
              <a:rPr lang="en-US" sz="1000" dirty="0" err="1">
                <a:solidFill>
                  <a:srgbClr val="92D050"/>
                </a:solidFill>
                <a:latin typeface="Courier New" panose="02070309020205020404" pitchFamily="49" charset="0"/>
                <a:cs typeface="Courier New" panose="02070309020205020404" pitchFamily="49" charset="0"/>
              </a:rPr>
              <a:t>DateOnly</a:t>
            </a:r>
            <a:r>
              <a:rPr lang="en-US" sz="1000" dirty="0">
                <a:solidFill>
                  <a:srgbClr val="92D050"/>
                </a:solidFill>
                <a:latin typeface="Courier New" panose="02070309020205020404" pitchFamily="49" charset="0"/>
                <a:cs typeface="Courier New" panose="02070309020205020404" pitchFamily="49" charset="0"/>
              </a:rPr>
              <a:t> </a:t>
            </a:r>
            <a:r>
              <a:rPr lang="en-US" sz="1000" dirty="0" err="1">
                <a:solidFill>
                  <a:srgbClr val="92D050"/>
                </a:solidFill>
                <a:latin typeface="Courier New" panose="02070309020205020404" pitchFamily="49" charset="0"/>
                <a:cs typeface="Courier New" panose="02070309020205020404" pitchFamily="49" charset="0"/>
              </a:rPr>
              <a:t>DateOfBirth</a:t>
            </a:r>
            <a:r>
              <a:rPr lang="en-US" sz="1000" dirty="0">
                <a:solidFill>
                  <a:srgbClr val="92D050"/>
                </a:solidFill>
                <a:latin typeface="Courier New" panose="02070309020205020404" pitchFamily="49" charset="0"/>
                <a:cs typeface="Courier New" panose="02070309020205020404" pitchFamily="49" charset="0"/>
              </a:rPr>
              <a:t> { get; set; }</a:t>
            </a:r>
          </a:p>
          <a:p>
            <a:r>
              <a:rPr lang="en-US" sz="1000" dirty="0">
                <a:solidFill>
                  <a:srgbClr val="92D050"/>
                </a:solidFill>
                <a:latin typeface="Courier New" panose="02070309020205020404" pitchFamily="49" charset="0"/>
                <a:cs typeface="Courier New" panose="02070309020205020404" pitchFamily="49" charset="0"/>
              </a:rPr>
              <a:t>        public string Sex {  get; set; } = </a:t>
            </a:r>
            <a:r>
              <a:rPr lang="en-US" sz="1000" dirty="0" err="1">
                <a:solidFill>
                  <a:srgbClr val="92D050"/>
                </a:solidFill>
                <a:latin typeface="Courier New" panose="02070309020205020404" pitchFamily="49" charset="0"/>
                <a:cs typeface="Courier New" panose="02070309020205020404" pitchFamily="49" charset="0"/>
              </a:rPr>
              <a:t>string.Empty</a:t>
            </a:r>
            <a:r>
              <a:rPr lang="en-US" sz="1000" dirty="0">
                <a:solidFill>
                  <a:srgbClr val="92D050"/>
                </a:solidFill>
                <a:latin typeface="Courier New" panose="02070309020205020404" pitchFamily="49" charset="0"/>
                <a:cs typeface="Courier New" panose="02070309020205020404" pitchFamily="49" charset="0"/>
              </a:rPr>
              <a:t>;</a:t>
            </a:r>
          </a:p>
          <a:p>
            <a:r>
              <a:rPr lang="en-US" sz="1000" dirty="0">
                <a:solidFill>
                  <a:srgbClr val="92D050"/>
                </a:solidFill>
                <a:latin typeface="Courier New" panose="02070309020205020404" pitchFamily="49" charset="0"/>
                <a:cs typeface="Courier New" panose="02070309020205020404" pitchFamily="49" charset="0"/>
              </a:rPr>
              <a:t>        public Status </a:t>
            </a:r>
            <a:r>
              <a:rPr lang="en-US" sz="1000" dirty="0" err="1">
                <a:solidFill>
                  <a:srgbClr val="92D050"/>
                </a:solidFill>
                <a:latin typeface="Courier New" panose="02070309020205020404" pitchFamily="49" charset="0"/>
                <a:cs typeface="Courier New" panose="02070309020205020404" pitchFamily="49" charset="0"/>
              </a:rPr>
              <a:t>Status</a:t>
            </a:r>
            <a:r>
              <a:rPr lang="en-US" sz="1000" dirty="0">
                <a:solidFill>
                  <a:srgbClr val="92D050"/>
                </a:solidFill>
                <a:latin typeface="Courier New" panose="02070309020205020404" pitchFamily="49" charset="0"/>
                <a:cs typeface="Courier New" panose="02070309020205020404" pitchFamily="49" charset="0"/>
              </a:rPr>
              <a:t> { </a:t>
            </a:r>
            <a:r>
              <a:rPr lang="en-US" sz="1000" dirty="0" smtClean="0">
                <a:solidFill>
                  <a:srgbClr val="92D050"/>
                </a:solidFill>
                <a:latin typeface="Courier New" panose="02070309020205020404" pitchFamily="49" charset="0"/>
                <a:cs typeface="Courier New" panose="02070309020205020404" pitchFamily="49" charset="0"/>
              </a:rPr>
              <a:t>get</a:t>
            </a:r>
            <a:r>
              <a:rPr lang="en-US" sz="1000" dirty="0">
                <a:solidFill>
                  <a:srgbClr val="92D050"/>
                </a:solidFill>
                <a:latin typeface="Courier New" panose="02070309020205020404" pitchFamily="49" charset="0"/>
                <a:cs typeface="Courier New" panose="02070309020205020404" pitchFamily="49" charset="0"/>
              </a:rPr>
              <a:t>; set; }</a:t>
            </a:r>
          </a:p>
          <a:p>
            <a:r>
              <a:rPr lang="es-CO" sz="1000" dirty="0">
                <a:solidFill>
                  <a:srgbClr val="92D050"/>
                </a:solidFill>
                <a:latin typeface="Courier New" panose="02070309020205020404" pitchFamily="49" charset="0"/>
                <a:cs typeface="Courier New" panose="02070309020205020404" pitchFamily="49" charset="0"/>
              </a:rPr>
              <a:t>    }</a:t>
            </a:r>
          </a:p>
          <a:p>
            <a:r>
              <a:rPr lang="es-CO" sz="1000" dirty="0" smtClean="0">
                <a:solidFill>
                  <a:srgbClr val="92D050"/>
                </a:solidFill>
                <a:latin typeface="Courier New" panose="02070309020205020404" pitchFamily="49" charset="0"/>
                <a:cs typeface="Courier New" panose="02070309020205020404" pitchFamily="49" charset="0"/>
              </a:rPr>
              <a:t>}</a:t>
            </a:r>
            <a:endParaRPr lang="es-CO" sz="1000" dirty="0">
              <a:solidFill>
                <a:srgbClr val="92D050"/>
              </a:solidFill>
              <a:latin typeface="Courier New" panose="02070309020205020404" pitchFamily="49" charset="0"/>
              <a:cs typeface="Courier New" panose="02070309020205020404" pitchFamily="49" charset="0"/>
            </a:endParaRPr>
          </a:p>
        </p:txBody>
      </p:sp>
      <p:sp>
        <p:nvSpPr>
          <p:cNvPr id="14" name="Título 1"/>
          <p:cNvSpPr txBox="1">
            <a:spLocks/>
          </p:cNvSpPr>
          <p:nvPr/>
        </p:nvSpPr>
        <p:spPr>
          <a:xfrm>
            <a:off x="413150" y="2915080"/>
            <a:ext cx="3911344" cy="1671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l"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s-CO" sz="1000" dirty="0" err="1">
                <a:latin typeface="Courier New" panose="02070309020205020404" pitchFamily="49" charset="0"/>
                <a:cs typeface="Courier New" panose="02070309020205020404" pitchFamily="49" charset="0"/>
              </a:rPr>
              <a:t>namespace</a:t>
            </a:r>
            <a:r>
              <a:rPr lang="es-CO" sz="1000" dirty="0">
                <a:latin typeface="Courier New" panose="02070309020205020404" pitchFamily="49" charset="0"/>
                <a:cs typeface="Courier New" panose="02070309020205020404" pitchFamily="49" charset="0"/>
              </a:rPr>
              <a:t> </a:t>
            </a:r>
            <a:r>
              <a:rPr lang="es-CO" sz="1000" dirty="0" err="1">
                <a:latin typeface="Courier New" panose="02070309020205020404" pitchFamily="49" charset="0"/>
                <a:cs typeface="Courier New" panose="02070309020205020404" pitchFamily="49" charset="0"/>
              </a:rPr>
              <a:t>AppGan.Entities.Enums</a:t>
            </a:r>
            <a:endParaRPr lang="es-CO" sz="1000" dirty="0">
              <a:latin typeface="Courier New" panose="02070309020205020404" pitchFamily="49" charset="0"/>
              <a:cs typeface="Courier New" panose="02070309020205020404" pitchFamily="49" charset="0"/>
            </a:endParaRPr>
          </a:p>
          <a:p>
            <a:r>
              <a:rPr lang="es-CO" sz="1000" dirty="0">
                <a:latin typeface="Courier New" panose="02070309020205020404" pitchFamily="49" charset="0"/>
                <a:cs typeface="Courier New" panose="02070309020205020404" pitchFamily="49" charset="0"/>
              </a:rPr>
              <a:t>{</a:t>
            </a:r>
          </a:p>
          <a:p>
            <a:r>
              <a:rPr lang="es-CO" sz="1000" dirty="0">
                <a:latin typeface="Courier New" panose="02070309020205020404" pitchFamily="49" charset="0"/>
                <a:cs typeface="Courier New" panose="02070309020205020404" pitchFamily="49" charset="0"/>
              </a:rPr>
              <a:t>    </a:t>
            </a:r>
            <a:r>
              <a:rPr lang="es-CO" sz="1000" dirty="0" err="1">
                <a:latin typeface="Courier New" panose="02070309020205020404" pitchFamily="49" charset="0"/>
                <a:cs typeface="Courier New" panose="02070309020205020404" pitchFamily="49" charset="0"/>
              </a:rPr>
              <a:t>public</a:t>
            </a:r>
            <a:r>
              <a:rPr lang="es-CO" sz="1000" dirty="0">
                <a:latin typeface="Courier New" panose="02070309020205020404" pitchFamily="49" charset="0"/>
                <a:cs typeface="Courier New" panose="02070309020205020404" pitchFamily="49" charset="0"/>
              </a:rPr>
              <a:t> </a:t>
            </a:r>
            <a:r>
              <a:rPr lang="es-CO" sz="1000" dirty="0" err="1">
                <a:latin typeface="Courier New" panose="02070309020205020404" pitchFamily="49" charset="0"/>
                <a:cs typeface="Courier New" panose="02070309020205020404" pitchFamily="49" charset="0"/>
              </a:rPr>
              <a:t>enum</a:t>
            </a:r>
            <a:r>
              <a:rPr lang="es-CO" sz="1000" dirty="0">
                <a:latin typeface="Courier New" panose="02070309020205020404" pitchFamily="49" charset="0"/>
                <a:cs typeface="Courier New" panose="02070309020205020404" pitchFamily="49" charset="0"/>
              </a:rPr>
              <a:t> Status</a:t>
            </a:r>
          </a:p>
          <a:p>
            <a:r>
              <a:rPr lang="es-CO" sz="1000" dirty="0">
                <a:latin typeface="Courier New" panose="02070309020205020404" pitchFamily="49" charset="0"/>
                <a:cs typeface="Courier New" panose="02070309020205020404" pitchFamily="49" charset="0"/>
              </a:rPr>
              <a:t>    {</a:t>
            </a:r>
          </a:p>
          <a:p>
            <a:r>
              <a:rPr lang="es-ES" sz="1000" dirty="0">
                <a:latin typeface="Courier New" panose="02070309020205020404" pitchFamily="49" charset="0"/>
                <a:cs typeface="Courier New" panose="02070309020205020404" pitchFamily="49" charset="0"/>
              </a:rPr>
              <a:t>        Novilla, Parida, </a:t>
            </a:r>
            <a:r>
              <a:rPr lang="es-ES" sz="1000" dirty="0" err="1">
                <a:latin typeface="Courier New" panose="02070309020205020404" pitchFamily="49" charset="0"/>
                <a:cs typeface="Courier New" panose="02070309020205020404" pitchFamily="49" charset="0"/>
              </a:rPr>
              <a:t>Horra</a:t>
            </a:r>
            <a:r>
              <a:rPr lang="es-ES" sz="1000" dirty="0">
                <a:latin typeface="Courier New" panose="02070309020205020404" pitchFamily="49" charset="0"/>
                <a:cs typeface="Courier New" panose="02070309020205020404" pitchFamily="49" charset="0"/>
              </a:rPr>
              <a:t>, Baja, Vendida</a:t>
            </a:r>
          </a:p>
          <a:p>
            <a:r>
              <a:rPr lang="es-CO" sz="1000" dirty="0">
                <a:latin typeface="Courier New" panose="02070309020205020404" pitchFamily="49" charset="0"/>
                <a:cs typeface="Courier New" panose="02070309020205020404" pitchFamily="49" charset="0"/>
              </a:rPr>
              <a:t>    }</a:t>
            </a:r>
          </a:p>
          <a:p>
            <a:r>
              <a:rPr lang="es-CO" sz="1000" dirty="0">
                <a:latin typeface="Courier New" panose="02070309020205020404" pitchFamily="49" charset="0"/>
                <a:cs typeface="Courier New" panose="02070309020205020404" pitchFamily="49" charset="0"/>
              </a:rPr>
              <a:t>}</a:t>
            </a:r>
          </a:p>
        </p:txBody>
      </p:sp>
      <p:cxnSp>
        <p:nvCxnSpPr>
          <p:cNvPr id="18" name="Conector recto de flecha 17"/>
          <p:cNvCxnSpPr/>
          <p:nvPr/>
        </p:nvCxnSpPr>
        <p:spPr>
          <a:xfrm flipV="1">
            <a:off x="2323814" y="3368842"/>
            <a:ext cx="2578195" cy="1375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916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2537</TotalTime>
  <Words>1750</Words>
  <Application>Microsoft Office PowerPoint</Application>
  <PresentationFormat>Presentación en pantalla (16:9)</PresentationFormat>
  <Paragraphs>289</Paragraphs>
  <Slides>55</Slides>
  <Notes>28</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55</vt:i4>
      </vt:variant>
    </vt:vector>
  </HeadingPairs>
  <TitlesOfParts>
    <vt:vector size="68" baseType="lpstr">
      <vt:lpstr>Calibri</vt:lpstr>
      <vt:lpstr>Inter</vt:lpstr>
      <vt:lpstr>Agency FB</vt:lpstr>
      <vt:lpstr>Courier New</vt:lpstr>
      <vt:lpstr>Raleway</vt:lpstr>
      <vt:lpstr>Open Sans</vt:lpstr>
      <vt:lpstr>Albert Sans</vt:lpstr>
      <vt:lpstr>Albert Sans SemiBold</vt:lpstr>
      <vt:lpstr>Goldman</vt:lpstr>
      <vt:lpstr>Darker Grotesque SemiBold</vt:lpstr>
      <vt:lpstr>Arial</vt:lpstr>
      <vt:lpstr>Technology Innovations by Slidesgo</vt:lpstr>
      <vt:lpstr>Slidesgo Final Pages</vt:lpstr>
      <vt:lpstr>Clean Architecture</vt:lpstr>
      <vt:lpstr>Clean Architecture</vt:lpstr>
      <vt:lpstr>Clean Architecture</vt:lpstr>
      <vt:lpstr>Clean Architecture</vt:lpstr>
      <vt:lpstr>Clean Architecture</vt:lpstr>
      <vt:lpstr>Crear una Solución en Balnco</vt:lpstr>
      <vt:lpstr>Crear Carpetas</vt:lpstr>
      <vt:lpstr>Crear Proyecto de Biblioteca de Clases</vt:lpstr>
      <vt:lpstr>Creando Entidades</vt:lpstr>
      <vt:lpstr>Creando Entidades</vt:lpstr>
      <vt:lpstr>Contexto de Datos</vt:lpstr>
      <vt:lpstr>Contexto de Datos</vt:lpstr>
      <vt:lpstr>Agregar Referencia a Entidades del Dominio</vt:lpstr>
      <vt:lpstr>Crear el Contexto de Base de Datos</vt:lpstr>
      <vt:lpstr>Crear una Clase Factory</vt:lpstr>
      <vt:lpstr>Realizando la Migración</vt:lpstr>
      <vt:lpstr>Realizando la Migración</vt:lpstr>
      <vt:lpstr>Patrón Repositorio</vt:lpstr>
      <vt:lpstr>Patrón Repositorio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picture is worth a thousand words</vt:lpstr>
      <vt:lpstr>Presentación de PowerPoint</vt:lpstr>
      <vt:lpstr>Presentación de PowerPoint</vt:lpstr>
      <vt:lpstr>Presentación de PowerPoint</vt:lpstr>
      <vt:lpstr>THANK YOU</vt:lpstr>
      <vt:lpstr>ALTERNATIVE RESOURCES</vt:lpstr>
      <vt:lpstr>RESOURCES</vt:lpstr>
      <vt:lpstr>Instructions for use</vt:lpstr>
      <vt:lpstr>Use our editable graphic resources...</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Inyección de Dependencia</dc:title>
  <cp:lastModifiedBy>Cuenta Microsoft</cp:lastModifiedBy>
  <cp:revision>89</cp:revision>
  <dcterms:modified xsi:type="dcterms:W3CDTF">2025-07-17T02:20:43Z</dcterms:modified>
</cp:coreProperties>
</file>